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7" r:id="rId5"/>
    <p:sldId id="298" r:id="rId6"/>
    <p:sldId id="259" r:id="rId7"/>
    <p:sldId id="270" r:id="rId8"/>
    <p:sldId id="282" r:id="rId9"/>
    <p:sldId id="300" r:id="rId10"/>
    <p:sldId id="304" r:id="rId11"/>
    <p:sldId id="302" r:id="rId12"/>
    <p:sldId id="283" r:id="rId13"/>
    <p:sldId id="297" r:id="rId14"/>
    <p:sldId id="280" r:id="rId15"/>
    <p:sldId id="299" r:id="rId16"/>
    <p:sldId id="284" r:id="rId17"/>
    <p:sldId id="303" r:id="rId18"/>
    <p:sldId id="285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0" autoAdjust="0"/>
    <p:restoredTop sz="73741" autoAdjust="0"/>
  </p:normalViewPr>
  <p:slideViewPr>
    <p:cSldViewPr snapToGrid="0">
      <p:cViewPr varScale="1">
        <p:scale>
          <a:sx n="92" d="100"/>
          <a:sy n="92" d="100"/>
        </p:scale>
        <p:origin x="19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Relationship Id="rId14" Type="http://schemas.openxmlformats.org/officeDocument/2006/relationships/image" Target="../media/image47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9.svg"/><Relationship Id="rId2" Type="http://schemas.openxmlformats.org/officeDocument/2006/relationships/image" Target="../media/image19.svg"/><Relationship Id="rId1" Type="http://schemas.openxmlformats.org/officeDocument/2006/relationships/image" Target="../media/image18.png"/><Relationship Id="rId6" Type="http://schemas.openxmlformats.org/officeDocument/2006/relationships/image" Target="../media/image23.sv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6.png"/><Relationship Id="rId14" Type="http://schemas.openxmlformats.org/officeDocument/2006/relationships/image" Target="../media/image31.sv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image" Target="../media/image46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sv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39.sv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svg"/><Relationship Id="rId4" Type="http://schemas.openxmlformats.org/officeDocument/2006/relationships/image" Target="../media/image37.svg"/><Relationship Id="rId9" Type="http://schemas.openxmlformats.org/officeDocument/2006/relationships/image" Target="../media/image42.png"/><Relationship Id="rId14" Type="http://schemas.openxmlformats.org/officeDocument/2006/relationships/image" Target="../media/image47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svg"/><Relationship Id="rId1" Type="http://schemas.openxmlformats.org/officeDocument/2006/relationships/image" Target="../media/image53.png"/><Relationship Id="rId6" Type="http://schemas.openxmlformats.org/officeDocument/2006/relationships/image" Target="../media/image58.svg"/><Relationship Id="rId5" Type="http://schemas.openxmlformats.org/officeDocument/2006/relationships/image" Target="../media/image57.png"/><Relationship Id="rId4" Type="http://schemas.openxmlformats.org/officeDocument/2006/relationships/image" Target="../media/image5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8037F8-7D28-4099-978A-17BFEA20093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5DA4C73-AA20-4A01-92E7-18B69A65E0F6}">
      <dgm:prSet/>
      <dgm:spPr/>
      <dgm:t>
        <a:bodyPr/>
        <a:lstStyle/>
        <a:p>
          <a:r>
            <a:rPr lang="nl-NL"/>
            <a:t>Aan het eind van deze les kun je:</a:t>
          </a:r>
          <a:endParaRPr lang="en-US"/>
        </a:p>
      </dgm:t>
    </dgm:pt>
    <dgm:pt modelId="{28AF8DBC-D359-4391-AAE5-E763146C1742}" type="parTrans" cxnId="{3537AE14-8B17-40D7-AF1A-F9BB42572DD9}">
      <dgm:prSet/>
      <dgm:spPr/>
      <dgm:t>
        <a:bodyPr/>
        <a:lstStyle/>
        <a:p>
          <a:endParaRPr lang="en-US"/>
        </a:p>
      </dgm:t>
    </dgm:pt>
    <dgm:pt modelId="{7F31E00C-C132-4900-8E2D-F273DE82DD8E}" type="sibTrans" cxnId="{3537AE14-8B17-40D7-AF1A-F9BB42572DD9}">
      <dgm:prSet/>
      <dgm:spPr/>
      <dgm:t>
        <a:bodyPr/>
        <a:lstStyle/>
        <a:p>
          <a:endParaRPr lang="en-US"/>
        </a:p>
      </dgm:t>
    </dgm:pt>
    <dgm:pt modelId="{35916A5A-D8BD-4F20-B7A2-B5F252E75275}">
      <dgm:prSet/>
      <dgm:spPr/>
      <dgm:t>
        <a:bodyPr/>
        <a:lstStyle/>
        <a:p>
          <a:r>
            <a:rPr lang="nl-NL"/>
            <a:t>Uitleggen wat HACCP is. </a:t>
          </a:r>
          <a:endParaRPr lang="en-US"/>
        </a:p>
      </dgm:t>
    </dgm:pt>
    <dgm:pt modelId="{0BF3B112-F0B7-48F3-B3FA-5EC2C9CD05FC}" type="parTrans" cxnId="{A4D2E395-A353-4937-A5BC-B396950A32F9}">
      <dgm:prSet/>
      <dgm:spPr/>
      <dgm:t>
        <a:bodyPr/>
        <a:lstStyle/>
        <a:p>
          <a:endParaRPr lang="en-US"/>
        </a:p>
      </dgm:t>
    </dgm:pt>
    <dgm:pt modelId="{BB6A1B0C-5064-42FE-BDA1-56D735A076C1}" type="sibTrans" cxnId="{A4D2E395-A353-4937-A5BC-B396950A32F9}">
      <dgm:prSet/>
      <dgm:spPr/>
      <dgm:t>
        <a:bodyPr/>
        <a:lstStyle/>
        <a:p>
          <a:endParaRPr lang="en-US"/>
        </a:p>
      </dgm:t>
    </dgm:pt>
    <dgm:pt modelId="{360E7815-36FA-4F8A-BD09-49431005F038}">
      <dgm:prSet/>
      <dgm:spPr/>
      <dgm:t>
        <a:bodyPr/>
        <a:lstStyle/>
        <a:p>
          <a:r>
            <a:rPr lang="nl-NL"/>
            <a:t>De 7 stappen benoemen hoe je een HACCP plan opzet.</a:t>
          </a:r>
          <a:endParaRPr lang="en-US"/>
        </a:p>
      </dgm:t>
    </dgm:pt>
    <dgm:pt modelId="{721A458C-BA89-430B-B4DB-4B234B0994C5}" type="parTrans" cxnId="{251BADA6-A18D-48B2-B22F-D00A5F0DE78F}">
      <dgm:prSet/>
      <dgm:spPr/>
      <dgm:t>
        <a:bodyPr/>
        <a:lstStyle/>
        <a:p>
          <a:endParaRPr lang="en-US"/>
        </a:p>
      </dgm:t>
    </dgm:pt>
    <dgm:pt modelId="{90330580-788F-4CBC-9152-B8DE2D086941}" type="sibTrans" cxnId="{251BADA6-A18D-48B2-B22F-D00A5F0DE78F}">
      <dgm:prSet/>
      <dgm:spPr/>
      <dgm:t>
        <a:bodyPr/>
        <a:lstStyle/>
        <a:p>
          <a:endParaRPr lang="en-US"/>
        </a:p>
      </dgm:t>
    </dgm:pt>
    <dgm:pt modelId="{30D67D97-7082-461A-8A1C-5844D8CEB958}">
      <dgm:prSet/>
      <dgm:spPr/>
      <dgm:t>
        <a:bodyPr/>
        <a:lstStyle/>
        <a:p>
          <a:r>
            <a:rPr lang="nl-NL" dirty="0"/>
            <a:t>Het belang van HACCP benoemen. </a:t>
          </a:r>
          <a:endParaRPr lang="en-US" dirty="0"/>
        </a:p>
      </dgm:t>
    </dgm:pt>
    <dgm:pt modelId="{674800C1-BB28-41C0-8461-9FFD36AE3C50}" type="parTrans" cxnId="{85EB9036-28EB-4426-B213-3F005250BF8E}">
      <dgm:prSet/>
      <dgm:spPr/>
      <dgm:t>
        <a:bodyPr/>
        <a:lstStyle/>
        <a:p>
          <a:endParaRPr lang="en-US"/>
        </a:p>
      </dgm:t>
    </dgm:pt>
    <dgm:pt modelId="{A8B8E05A-210A-4EF2-AC63-3A5AECC91C15}" type="sibTrans" cxnId="{85EB9036-28EB-4426-B213-3F005250BF8E}">
      <dgm:prSet/>
      <dgm:spPr/>
      <dgm:t>
        <a:bodyPr/>
        <a:lstStyle/>
        <a:p>
          <a:endParaRPr lang="en-US"/>
        </a:p>
      </dgm:t>
    </dgm:pt>
    <dgm:pt modelId="{2E28000A-0DCD-4283-803A-BA5118C7C178}" type="pres">
      <dgm:prSet presAssocID="{3A8037F8-7D28-4099-978A-17BFEA200933}" presName="root" presStyleCnt="0">
        <dgm:presLayoutVars>
          <dgm:dir/>
          <dgm:resizeHandles val="exact"/>
        </dgm:presLayoutVars>
      </dgm:prSet>
      <dgm:spPr/>
    </dgm:pt>
    <dgm:pt modelId="{7F33BDD1-5162-4210-9D2D-4235DC8DAD27}" type="pres">
      <dgm:prSet presAssocID="{85DA4C73-AA20-4A01-92E7-18B69A65E0F6}" presName="compNode" presStyleCnt="0"/>
      <dgm:spPr/>
    </dgm:pt>
    <dgm:pt modelId="{B09CF579-1E2A-4445-8ACB-9BF2BC805454}" type="pres">
      <dgm:prSet presAssocID="{85DA4C73-AA20-4A01-92E7-18B69A65E0F6}" presName="bgRect" presStyleLbl="bgShp" presStyleIdx="0" presStyleCnt="4"/>
      <dgm:spPr/>
    </dgm:pt>
    <dgm:pt modelId="{04772F02-334B-4517-9373-010BC05C12DF}" type="pres">
      <dgm:prSet presAssocID="{85DA4C73-AA20-4A01-92E7-18B69A65E0F6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32B1A9F5-4101-4CD2-BE4A-65EA5F2FBE79}" type="pres">
      <dgm:prSet presAssocID="{85DA4C73-AA20-4A01-92E7-18B69A65E0F6}" presName="spaceRect" presStyleCnt="0"/>
      <dgm:spPr/>
    </dgm:pt>
    <dgm:pt modelId="{9A4BB300-EB91-45B2-B8A4-E32A7227DE06}" type="pres">
      <dgm:prSet presAssocID="{85DA4C73-AA20-4A01-92E7-18B69A65E0F6}" presName="parTx" presStyleLbl="revTx" presStyleIdx="0" presStyleCnt="4">
        <dgm:presLayoutVars>
          <dgm:chMax val="0"/>
          <dgm:chPref val="0"/>
        </dgm:presLayoutVars>
      </dgm:prSet>
      <dgm:spPr/>
    </dgm:pt>
    <dgm:pt modelId="{A6350338-9B8C-4FED-8337-50A3E2CBAC50}" type="pres">
      <dgm:prSet presAssocID="{7F31E00C-C132-4900-8E2D-F273DE82DD8E}" presName="sibTrans" presStyleCnt="0"/>
      <dgm:spPr/>
    </dgm:pt>
    <dgm:pt modelId="{22A90B9B-B86C-4EAB-838D-4D4FF5EF4561}" type="pres">
      <dgm:prSet presAssocID="{35916A5A-D8BD-4F20-B7A2-B5F252E75275}" presName="compNode" presStyleCnt="0"/>
      <dgm:spPr/>
    </dgm:pt>
    <dgm:pt modelId="{1A168694-674C-4924-87F1-2EE1C71B5C1E}" type="pres">
      <dgm:prSet presAssocID="{35916A5A-D8BD-4F20-B7A2-B5F252E75275}" presName="bgRect" presStyleLbl="bgShp" presStyleIdx="1" presStyleCnt="4"/>
      <dgm:spPr/>
    </dgm:pt>
    <dgm:pt modelId="{41A3E63D-A48A-4832-B427-D75A4A0B91A4}" type="pres">
      <dgm:prSet presAssocID="{35916A5A-D8BD-4F20-B7A2-B5F252E75275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2045BC31-07DD-45B3-9487-195ECA985CBF}" type="pres">
      <dgm:prSet presAssocID="{35916A5A-D8BD-4F20-B7A2-B5F252E75275}" presName="spaceRect" presStyleCnt="0"/>
      <dgm:spPr/>
    </dgm:pt>
    <dgm:pt modelId="{41CDCE59-3F30-43F5-B9A0-CA8838AF4303}" type="pres">
      <dgm:prSet presAssocID="{35916A5A-D8BD-4F20-B7A2-B5F252E75275}" presName="parTx" presStyleLbl="revTx" presStyleIdx="1" presStyleCnt="4">
        <dgm:presLayoutVars>
          <dgm:chMax val="0"/>
          <dgm:chPref val="0"/>
        </dgm:presLayoutVars>
      </dgm:prSet>
      <dgm:spPr/>
    </dgm:pt>
    <dgm:pt modelId="{3E8F04A3-EF84-41E8-AB70-B30F8CB3DA39}" type="pres">
      <dgm:prSet presAssocID="{BB6A1B0C-5064-42FE-BDA1-56D735A076C1}" presName="sibTrans" presStyleCnt="0"/>
      <dgm:spPr/>
    </dgm:pt>
    <dgm:pt modelId="{C8B015D4-2DA0-4D3A-9D96-C4EE5C5C6060}" type="pres">
      <dgm:prSet presAssocID="{360E7815-36FA-4F8A-BD09-49431005F038}" presName="compNode" presStyleCnt="0"/>
      <dgm:spPr/>
    </dgm:pt>
    <dgm:pt modelId="{48C35490-04BC-44A3-A79B-D1CF92B93EF8}" type="pres">
      <dgm:prSet presAssocID="{360E7815-36FA-4F8A-BD09-49431005F038}" presName="bgRect" presStyleLbl="bgShp" presStyleIdx="2" presStyleCnt="4"/>
      <dgm:spPr/>
    </dgm:pt>
    <dgm:pt modelId="{2CC77D8D-24E1-462A-A8FB-7E3C57EEA349}" type="pres">
      <dgm:prSet presAssocID="{360E7815-36FA-4F8A-BD09-49431005F03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77711F79-16B4-4EF7-9099-1D4EE4CDA49E}" type="pres">
      <dgm:prSet presAssocID="{360E7815-36FA-4F8A-BD09-49431005F038}" presName="spaceRect" presStyleCnt="0"/>
      <dgm:spPr/>
    </dgm:pt>
    <dgm:pt modelId="{B954DC32-A1DC-450E-A7ED-75852FF2DDC8}" type="pres">
      <dgm:prSet presAssocID="{360E7815-36FA-4F8A-BD09-49431005F038}" presName="parTx" presStyleLbl="revTx" presStyleIdx="2" presStyleCnt="4">
        <dgm:presLayoutVars>
          <dgm:chMax val="0"/>
          <dgm:chPref val="0"/>
        </dgm:presLayoutVars>
      </dgm:prSet>
      <dgm:spPr/>
    </dgm:pt>
    <dgm:pt modelId="{B9FE884A-CF8C-42C1-B6C5-A59B4F0616A1}" type="pres">
      <dgm:prSet presAssocID="{90330580-788F-4CBC-9152-B8DE2D086941}" presName="sibTrans" presStyleCnt="0"/>
      <dgm:spPr/>
    </dgm:pt>
    <dgm:pt modelId="{493AE126-CCFC-4A61-8999-74DC7FAE9281}" type="pres">
      <dgm:prSet presAssocID="{30D67D97-7082-461A-8A1C-5844D8CEB958}" presName="compNode" presStyleCnt="0"/>
      <dgm:spPr/>
    </dgm:pt>
    <dgm:pt modelId="{53AE0F8A-5CFA-43CC-A3E9-7BCB9EAEA16E}" type="pres">
      <dgm:prSet presAssocID="{30D67D97-7082-461A-8A1C-5844D8CEB958}" presName="bgRect" presStyleLbl="bgShp" presStyleIdx="3" presStyleCnt="4"/>
      <dgm:spPr/>
    </dgm:pt>
    <dgm:pt modelId="{035ECB61-56A2-4EC0-B7C2-C5ACDB615958}" type="pres">
      <dgm:prSet presAssocID="{30D67D97-7082-461A-8A1C-5844D8CEB958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B09C7D57-89C3-4AF3-A404-B809622EB466}" type="pres">
      <dgm:prSet presAssocID="{30D67D97-7082-461A-8A1C-5844D8CEB958}" presName="spaceRect" presStyleCnt="0"/>
      <dgm:spPr/>
    </dgm:pt>
    <dgm:pt modelId="{94DA0713-945F-4969-B5F8-60905E9040B3}" type="pres">
      <dgm:prSet presAssocID="{30D67D97-7082-461A-8A1C-5844D8CEB958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6D026314-5152-424E-989D-80F5EF383D27}" type="presOf" srcId="{30D67D97-7082-461A-8A1C-5844D8CEB958}" destId="{94DA0713-945F-4969-B5F8-60905E9040B3}" srcOrd="0" destOrd="0" presId="urn:microsoft.com/office/officeart/2018/2/layout/IconVerticalSolidList"/>
    <dgm:cxn modelId="{3537AE14-8B17-40D7-AF1A-F9BB42572DD9}" srcId="{3A8037F8-7D28-4099-978A-17BFEA200933}" destId="{85DA4C73-AA20-4A01-92E7-18B69A65E0F6}" srcOrd="0" destOrd="0" parTransId="{28AF8DBC-D359-4391-AAE5-E763146C1742}" sibTransId="{7F31E00C-C132-4900-8E2D-F273DE82DD8E}"/>
    <dgm:cxn modelId="{85EB9036-28EB-4426-B213-3F005250BF8E}" srcId="{3A8037F8-7D28-4099-978A-17BFEA200933}" destId="{30D67D97-7082-461A-8A1C-5844D8CEB958}" srcOrd="3" destOrd="0" parTransId="{674800C1-BB28-41C0-8461-9FFD36AE3C50}" sibTransId="{A8B8E05A-210A-4EF2-AC63-3A5AECC91C15}"/>
    <dgm:cxn modelId="{EB41795A-FF77-4313-8D3C-5EB3A1183B25}" type="presOf" srcId="{3A8037F8-7D28-4099-978A-17BFEA200933}" destId="{2E28000A-0DCD-4283-803A-BA5118C7C178}" srcOrd="0" destOrd="0" presId="urn:microsoft.com/office/officeart/2018/2/layout/IconVerticalSolidList"/>
    <dgm:cxn modelId="{FC3A496C-F56B-4D75-B3F2-771AF60E15C5}" type="presOf" srcId="{360E7815-36FA-4F8A-BD09-49431005F038}" destId="{B954DC32-A1DC-450E-A7ED-75852FF2DDC8}" srcOrd="0" destOrd="0" presId="urn:microsoft.com/office/officeart/2018/2/layout/IconVerticalSolidList"/>
    <dgm:cxn modelId="{A4D2E395-A353-4937-A5BC-B396950A32F9}" srcId="{3A8037F8-7D28-4099-978A-17BFEA200933}" destId="{35916A5A-D8BD-4F20-B7A2-B5F252E75275}" srcOrd="1" destOrd="0" parTransId="{0BF3B112-F0B7-48F3-B3FA-5EC2C9CD05FC}" sibTransId="{BB6A1B0C-5064-42FE-BDA1-56D735A076C1}"/>
    <dgm:cxn modelId="{F768DD9B-1ADE-417D-8066-F2047F265CDB}" type="presOf" srcId="{85DA4C73-AA20-4A01-92E7-18B69A65E0F6}" destId="{9A4BB300-EB91-45B2-B8A4-E32A7227DE06}" srcOrd="0" destOrd="0" presId="urn:microsoft.com/office/officeart/2018/2/layout/IconVerticalSolidList"/>
    <dgm:cxn modelId="{251BADA6-A18D-48B2-B22F-D00A5F0DE78F}" srcId="{3A8037F8-7D28-4099-978A-17BFEA200933}" destId="{360E7815-36FA-4F8A-BD09-49431005F038}" srcOrd="2" destOrd="0" parTransId="{721A458C-BA89-430B-B4DB-4B234B0994C5}" sibTransId="{90330580-788F-4CBC-9152-B8DE2D086941}"/>
    <dgm:cxn modelId="{6A1B1EBD-3EF9-4007-88C9-15EE887889C7}" type="presOf" srcId="{35916A5A-D8BD-4F20-B7A2-B5F252E75275}" destId="{41CDCE59-3F30-43F5-B9A0-CA8838AF4303}" srcOrd="0" destOrd="0" presId="urn:microsoft.com/office/officeart/2018/2/layout/IconVerticalSolidList"/>
    <dgm:cxn modelId="{E613CFC4-256E-4A36-96C9-4C96D9357073}" type="presParOf" srcId="{2E28000A-0DCD-4283-803A-BA5118C7C178}" destId="{7F33BDD1-5162-4210-9D2D-4235DC8DAD27}" srcOrd="0" destOrd="0" presId="urn:microsoft.com/office/officeart/2018/2/layout/IconVerticalSolidList"/>
    <dgm:cxn modelId="{8B02539E-8481-4F3D-AD7D-6DB7692A37B9}" type="presParOf" srcId="{7F33BDD1-5162-4210-9D2D-4235DC8DAD27}" destId="{B09CF579-1E2A-4445-8ACB-9BF2BC805454}" srcOrd="0" destOrd="0" presId="urn:microsoft.com/office/officeart/2018/2/layout/IconVerticalSolidList"/>
    <dgm:cxn modelId="{369E5B0F-5F92-4CEC-9C61-5E39726A5659}" type="presParOf" srcId="{7F33BDD1-5162-4210-9D2D-4235DC8DAD27}" destId="{04772F02-334B-4517-9373-010BC05C12DF}" srcOrd="1" destOrd="0" presId="urn:microsoft.com/office/officeart/2018/2/layout/IconVerticalSolidList"/>
    <dgm:cxn modelId="{763A71A0-CFC3-4183-B829-6D8789AE0C48}" type="presParOf" srcId="{7F33BDD1-5162-4210-9D2D-4235DC8DAD27}" destId="{32B1A9F5-4101-4CD2-BE4A-65EA5F2FBE79}" srcOrd="2" destOrd="0" presId="urn:microsoft.com/office/officeart/2018/2/layout/IconVerticalSolidList"/>
    <dgm:cxn modelId="{1C66F8CB-23DD-47A6-86A6-932856F7045E}" type="presParOf" srcId="{7F33BDD1-5162-4210-9D2D-4235DC8DAD27}" destId="{9A4BB300-EB91-45B2-B8A4-E32A7227DE06}" srcOrd="3" destOrd="0" presId="urn:microsoft.com/office/officeart/2018/2/layout/IconVerticalSolidList"/>
    <dgm:cxn modelId="{50113A77-C92E-44D4-8932-E96E0BF6DF0C}" type="presParOf" srcId="{2E28000A-0DCD-4283-803A-BA5118C7C178}" destId="{A6350338-9B8C-4FED-8337-50A3E2CBAC50}" srcOrd="1" destOrd="0" presId="urn:microsoft.com/office/officeart/2018/2/layout/IconVerticalSolidList"/>
    <dgm:cxn modelId="{CF7EF0FF-2B01-49FD-AD30-2B0F64F27139}" type="presParOf" srcId="{2E28000A-0DCD-4283-803A-BA5118C7C178}" destId="{22A90B9B-B86C-4EAB-838D-4D4FF5EF4561}" srcOrd="2" destOrd="0" presId="urn:microsoft.com/office/officeart/2018/2/layout/IconVerticalSolidList"/>
    <dgm:cxn modelId="{3ACBDB11-C91D-4498-ACC7-B0F2235BB71D}" type="presParOf" srcId="{22A90B9B-B86C-4EAB-838D-4D4FF5EF4561}" destId="{1A168694-674C-4924-87F1-2EE1C71B5C1E}" srcOrd="0" destOrd="0" presId="urn:microsoft.com/office/officeart/2018/2/layout/IconVerticalSolidList"/>
    <dgm:cxn modelId="{61D27D2B-2016-40C9-8DB5-173FAC77CF1C}" type="presParOf" srcId="{22A90B9B-B86C-4EAB-838D-4D4FF5EF4561}" destId="{41A3E63D-A48A-4832-B427-D75A4A0B91A4}" srcOrd="1" destOrd="0" presId="urn:microsoft.com/office/officeart/2018/2/layout/IconVerticalSolidList"/>
    <dgm:cxn modelId="{34FAEFD9-2428-4F13-85B3-F0E170B1749C}" type="presParOf" srcId="{22A90B9B-B86C-4EAB-838D-4D4FF5EF4561}" destId="{2045BC31-07DD-45B3-9487-195ECA985CBF}" srcOrd="2" destOrd="0" presId="urn:microsoft.com/office/officeart/2018/2/layout/IconVerticalSolidList"/>
    <dgm:cxn modelId="{025B643E-5685-4307-A081-DEF27A950D34}" type="presParOf" srcId="{22A90B9B-B86C-4EAB-838D-4D4FF5EF4561}" destId="{41CDCE59-3F30-43F5-B9A0-CA8838AF4303}" srcOrd="3" destOrd="0" presId="urn:microsoft.com/office/officeart/2018/2/layout/IconVerticalSolidList"/>
    <dgm:cxn modelId="{1BC05959-0646-4222-B8EA-2C9C63698F98}" type="presParOf" srcId="{2E28000A-0DCD-4283-803A-BA5118C7C178}" destId="{3E8F04A3-EF84-41E8-AB70-B30F8CB3DA39}" srcOrd="3" destOrd="0" presId="urn:microsoft.com/office/officeart/2018/2/layout/IconVerticalSolidList"/>
    <dgm:cxn modelId="{ADDA37D7-02A4-4A7B-ABB2-CAAE8A646F9C}" type="presParOf" srcId="{2E28000A-0DCD-4283-803A-BA5118C7C178}" destId="{C8B015D4-2DA0-4D3A-9D96-C4EE5C5C6060}" srcOrd="4" destOrd="0" presId="urn:microsoft.com/office/officeart/2018/2/layout/IconVerticalSolidList"/>
    <dgm:cxn modelId="{42752F57-3175-4CCD-80E0-31945614EEBC}" type="presParOf" srcId="{C8B015D4-2DA0-4D3A-9D96-C4EE5C5C6060}" destId="{48C35490-04BC-44A3-A79B-D1CF92B93EF8}" srcOrd="0" destOrd="0" presId="urn:microsoft.com/office/officeart/2018/2/layout/IconVerticalSolidList"/>
    <dgm:cxn modelId="{1DBCF62D-73DB-4ED7-A60F-6817C9A88240}" type="presParOf" srcId="{C8B015D4-2DA0-4D3A-9D96-C4EE5C5C6060}" destId="{2CC77D8D-24E1-462A-A8FB-7E3C57EEA349}" srcOrd="1" destOrd="0" presId="urn:microsoft.com/office/officeart/2018/2/layout/IconVerticalSolidList"/>
    <dgm:cxn modelId="{9ABDE511-B4E3-452C-9ECB-0BE67E6DBE24}" type="presParOf" srcId="{C8B015D4-2DA0-4D3A-9D96-C4EE5C5C6060}" destId="{77711F79-16B4-4EF7-9099-1D4EE4CDA49E}" srcOrd="2" destOrd="0" presId="urn:microsoft.com/office/officeart/2018/2/layout/IconVerticalSolidList"/>
    <dgm:cxn modelId="{9AD569B2-5DE8-4D66-8B7F-B0D122B731B0}" type="presParOf" srcId="{C8B015D4-2DA0-4D3A-9D96-C4EE5C5C6060}" destId="{B954DC32-A1DC-450E-A7ED-75852FF2DDC8}" srcOrd="3" destOrd="0" presId="urn:microsoft.com/office/officeart/2018/2/layout/IconVerticalSolidList"/>
    <dgm:cxn modelId="{9201EBDF-8C2C-49DC-854C-B1027512AA28}" type="presParOf" srcId="{2E28000A-0DCD-4283-803A-BA5118C7C178}" destId="{B9FE884A-CF8C-42C1-B6C5-A59B4F0616A1}" srcOrd="5" destOrd="0" presId="urn:microsoft.com/office/officeart/2018/2/layout/IconVerticalSolidList"/>
    <dgm:cxn modelId="{73F305EC-E299-4398-AB26-2AE6B09F0536}" type="presParOf" srcId="{2E28000A-0DCD-4283-803A-BA5118C7C178}" destId="{493AE126-CCFC-4A61-8999-74DC7FAE9281}" srcOrd="6" destOrd="0" presId="urn:microsoft.com/office/officeart/2018/2/layout/IconVerticalSolidList"/>
    <dgm:cxn modelId="{094D0102-663F-49F0-8590-1C13AC9169A8}" type="presParOf" srcId="{493AE126-CCFC-4A61-8999-74DC7FAE9281}" destId="{53AE0F8A-5CFA-43CC-A3E9-7BCB9EAEA16E}" srcOrd="0" destOrd="0" presId="urn:microsoft.com/office/officeart/2018/2/layout/IconVerticalSolidList"/>
    <dgm:cxn modelId="{DB167324-ADD5-4394-B528-485175E2B4FD}" type="presParOf" srcId="{493AE126-CCFC-4A61-8999-74DC7FAE9281}" destId="{035ECB61-56A2-4EC0-B7C2-C5ACDB615958}" srcOrd="1" destOrd="0" presId="urn:microsoft.com/office/officeart/2018/2/layout/IconVerticalSolidList"/>
    <dgm:cxn modelId="{F5408D3E-D3EE-4F5B-BB71-4CEDED680D08}" type="presParOf" srcId="{493AE126-CCFC-4A61-8999-74DC7FAE9281}" destId="{B09C7D57-89C3-4AF3-A404-B809622EB466}" srcOrd="2" destOrd="0" presId="urn:microsoft.com/office/officeart/2018/2/layout/IconVerticalSolidList"/>
    <dgm:cxn modelId="{3298049F-3BE8-43DE-956E-F5CC60C0732A}" type="presParOf" srcId="{493AE126-CCFC-4A61-8999-74DC7FAE9281}" destId="{94DA0713-945F-4969-B5F8-60905E9040B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8990FD-E7B8-46F8-B72E-66CE05BD1ACC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0B5610AF-AAAF-4BD5-9AA5-CFC76CA640A9}">
      <dgm:prSet/>
      <dgm:spPr/>
      <dgm:t>
        <a:bodyPr/>
        <a:lstStyle/>
        <a:p>
          <a:r>
            <a:rPr lang="nl-NL"/>
            <a:t>Betekenis</a:t>
          </a:r>
          <a:endParaRPr lang="en-US"/>
        </a:p>
      </dgm:t>
    </dgm:pt>
    <dgm:pt modelId="{1761D753-E072-44F8-A7EF-0A897FA09A0A}" type="parTrans" cxnId="{CFEE8F20-91F8-4F50-8B01-ACDE3C687F57}">
      <dgm:prSet/>
      <dgm:spPr/>
      <dgm:t>
        <a:bodyPr/>
        <a:lstStyle/>
        <a:p>
          <a:endParaRPr lang="en-US"/>
        </a:p>
      </dgm:t>
    </dgm:pt>
    <dgm:pt modelId="{5C9E9FF5-146C-4A92-BAA3-5A960A24BB44}" type="sibTrans" cxnId="{CFEE8F20-91F8-4F50-8B01-ACDE3C687F57}">
      <dgm:prSet/>
      <dgm:spPr/>
      <dgm:t>
        <a:bodyPr/>
        <a:lstStyle/>
        <a:p>
          <a:endParaRPr lang="en-US"/>
        </a:p>
      </dgm:t>
    </dgm:pt>
    <dgm:pt modelId="{68B9D1CD-D213-44FA-A911-DDD77DD4C0B0}">
      <dgm:prSet/>
      <dgm:spPr/>
      <dgm:t>
        <a:bodyPr/>
        <a:lstStyle/>
        <a:p>
          <a:r>
            <a:rPr lang="nl-NL"/>
            <a:t>Ontstaan</a:t>
          </a:r>
          <a:endParaRPr lang="en-US"/>
        </a:p>
      </dgm:t>
    </dgm:pt>
    <dgm:pt modelId="{DA0D0D54-1CEB-40D1-A91F-472C20477F93}" type="parTrans" cxnId="{706C89AC-9D67-4068-8F62-F5A6AD8E8906}">
      <dgm:prSet/>
      <dgm:spPr/>
      <dgm:t>
        <a:bodyPr/>
        <a:lstStyle/>
        <a:p>
          <a:endParaRPr lang="en-US"/>
        </a:p>
      </dgm:t>
    </dgm:pt>
    <dgm:pt modelId="{57DD718F-C9A0-4EB5-88C0-923F9611501C}" type="sibTrans" cxnId="{706C89AC-9D67-4068-8F62-F5A6AD8E8906}">
      <dgm:prSet/>
      <dgm:spPr/>
      <dgm:t>
        <a:bodyPr/>
        <a:lstStyle/>
        <a:p>
          <a:endParaRPr lang="en-US"/>
        </a:p>
      </dgm:t>
    </dgm:pt>
    <dgm:pt modelId="{62344E18-E881-4A04-98B1-FCE6520462A4}">
      <dgm:prSet/>
      <dgm:spPr/>
      <dgm:t>
        <a:bodyPr/>
        <a:lstStyle/>
        <a:p>
          <a:r>
            <a:rPr lang="nl-NL"/>
            <a:t>Stappen</a:t>
          </a:r>
          <a:endParaRPr lang="en-US"/>
        </a:p>
      </dgm:t>
    </dgm:pt>
    <dgm:pt modelId="{713D3FC3-527C-4C09-8231-956866144C50}" type="parTrans" cxnId="{DF899762-139C-43C1-A925-5E252CC68EA6}">
      <dgm:prSet/>
      <dgm:spPr/>
      <dgm:t>
        <a:bodyPr/>
        <a:lstStyle/>
        <a:p>
          <a:endParaRPr lang="en-US"/>
        </a:p>
      </dgm:t>
    </dgm:pt>
    <dgm:pt modelId="{8EEBAB40-1B73-4EC8-88B8-CED58E2DFF48}" type="sibTrans" cxnId="{DF899762-139C-43C1-A925-5E252CC68EA6}">
      <dgm:prSet/>
      <dgm:spPr/>
      <dgm:t>
        <a:bodyPr/>
        <a:lstStyle/>
        <a:p>
          <a:endParaRPr lang="en-US"/>
        </a:p>
      </dgm:t>
    </dgm:pt>
    <dgm:pt modelId="{ADB0ACCD-DE5D-426F-83D6-70A741D40F55}" type="pres">
      <dgm:prSet presAssocID="{498990FD-E7B8-46F8-B72E-66CE05BD1ACC}" presName="root" presStyleCnt="0">
        <dgm:presLayoutVars>
          <dgm:dir/>
          <dgm:resizeHandles val="exact"/>
        </dgm:presLayoutVars>
      </dgm:prSet>
      <dgm:spPr/>
    </dgm:pt>
    <dgm:pt modelId="{BAD55724-B0CB-4EE1-96E2-30464763723B}" type="pres">
      <dgm:prSet presAssocID="{0B5610AF-AAAF-4BD5-9AA5-CFC76CA640A9}" presName="compNode" presStyleCnt="0"/>
      <dgm:spPr/>
    </dgm:pt>
    <dgm:pt modelId="{703E05CA-8041-44BF-A875-93C55309AD27}" type="pres">
      <dgm:prSet presAssocID="{0B5610AF-AAAF-4BD5-9AA5-CFC76CA640A9}" presName="bgRect" presStyleLbl="bgShp" presStyleIdx="0" presStyleCnt="3"/>
      <dgm:spPr/>
    </dgm:pt>
    <dgm:pt modelId="{D0BA9CC3-97DD-41CC-9D9F-6D7E3E9915E5}" type="pres">
      <dgm:prSet presAssocID="{0B5610AF-AAAF-4BD5-9AA5-CFC76CA640A9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rain in head"/>
        </a:ext>
      </dgm:extLst>
    </dgm:pt>
    <dgm:pt modelId="{85DB7BBC-A299-4990-ACCF-7E3094272ACD}" type="pres">
      <dgm:prSet presAssocID="{0B5610AF-AAAF-4BD5-9AA5-CFC76CA640A9}" presName="spaceRect" presStyleCnt="0"/>
      <dgm:spPr/>
    </dgm:pt>
    <dgm:pt modelId="{ADDB2645-B8C3-4998-BF95-6412B443A720}" type="pres">
      <dgm:prSet presAssocID="{0B5610AF-AAAF-4BD5-9AA5-CFC76CA640A9}" presName="parTx" presStyleLbl="revTx" presStyleIdx="0" presStyleCnt="3">
        <dgm:presLayoutVars>
          <dgm:chMax val="0"/>
          <dgm:chPref val="0"/>
        </dgm:presLayoutVars>
      </dgm:prSet>
      <dgm:spPr/>
    </dgm:pt>
    <dgm:pt modelId="{97C925FC-A990-4BE2-9CB2-4F23C6AED17E}" type="pres">
      <dgm:prSet presAssocID="{5C9E9FF5-146C-4A92-BAA3-5A960A24BB44}" presName="sibTrans" presStyleCnt="0"/>
      <dgm:spPr/>
    </dgm:pt>
    <dgm:pt modelId="{D1077DD8-F5AE-40C6-947C-95FA67765EB1}" type="pres">
      <dgm:prSet presAssocID="{68B9D1CD-D213-44FA-A911-DDD77DD4C0B0}" presName="compNode" presStyleCnt="0"/>
      <dgm:spPr/>
    </dgm:pt>
    <dgm:pt modelId="{EF2E6050-11A5-4A4B-92D4-4703BD6E4FC8}" type="pres">
      <dgm:prSet presAssocID="{68B9D1CD-D213-44FA-A911-DDD77DD4C0B0}" presName="bgRect" presStyleLbl="bgShp" presStyleIdx="1" presStyleCnt="3"/>
      <dgm:spPr/>
    </dgm:pt>
    <dgm:pt modelId="{21A83D72-EB1D-43F1-9570-90E4F14182CD}" type="pres">
      <dgm:prSet presAssocID="{68B9D1CD-D213-44FA-A911-DDD77DD4C0B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53DF491F-5393-408C-9212-4400AE326791}" type="pres">
      <dgm:prSet presAssocID="{68B9D1CD-D213-44FA-A911-DDD77DD4C0B0}" presName="spaceRect" presStyleCnt="0"/>
      <dgm:spPr/>
    </dgm:pt>
    <dgm:pt modelId="{A1AB61BD-C1F0-4265-A434-5CE0EEFB4B23}" type="pres">
      <dgm:prSet presAssocID="{68B9D1CD-D213-44FA-A911-DDD77DD4C0B0}" presName="parTx" presStyleLbl="revTx" presStyleIdx="1" presStyleCnt="3">
        <dgm:presLayoutVars>
          <dgm:chMax val="0"/>
          <dgm:chPref val="0"/>
        </dgm:presLayoutVars>
      </dgm:prSet>
      <dgm:spPr/>
    </dgm:pt>
    <dgm:pt modelId="{DAF914FE-DAEA-4358-98F8-CEA01BCF421C}" type="pres">
      <dgm:prSet presAssocID="{57DD718F-C9A0-4EB5-88C0-923F9611501C}" presName="sibTrans" presStyleCnt="0"/>
      <dgm:spPr/>
    </dgm:pt>
    <dgm:pt modelId="{981500CE-0FEA-45B3-9DA0-282CB4AD9518}" type="pres">
      <dgm:prSet presAssocID="{62344E18-E881-4A04-98B1-FCE6520462A4}" presName="compNode" presStyleCnt="0"/>
      <dgm:spPr/>
    </dgm:pt>
    <dgm:pt modelId="{3718F6A1-2D01-49AA-9B90-8F74CE281996}" type="pres">
      <dgm:prSet presAssocID="{62344E18-E881-4A04-98B1-FCE6520462A4}" presName="bgRect" presStyleLbl="bgShp" presStyleIdx="2" presStyleCnt="3"/>
      <dgm:spPr/>
    </dgm:pt>
    <dgm:pt modelId="{BF6A215B-CFD1-4192-AADC-C57908881938}" type="pres">
      <dgm:prSet presAssocID="{62344E18-E881-4A04-98B1-FCE6520462A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prints"/>
        </a:ext>
      </dgm:extLst>
    </dgm:pt>
    <dgm:pt modelId="{6F1CF89C-B7D8-4DF8-9B5E-A4C4109A21A9}" type="pres">
      <dgm:prSet presAssocID="{62344E18-E881-4A04-98B1-FCE6520462A4}" presName="spaceRect" presStyleCnt="0"/>
      <dgm:spPr/>
    </dgm:pt>
    <dgm:pt modelId="{71DB4CC0-078D-49D8-9EAE-60EF260C7046}" type="pres">
      <dgm:prSet presAssocID="{62344E18-E881-4A04-98B1-FCE6520462A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3E2631C-279F-4980-AFCD-226BDF48C4C6}" type="presOf" srcId="{0B5610AF-AAAF-4BD5-9AA5-CFC76CA640A9}" destId="{ADDB2645-B8C3-4998-BF95-6412B443A720}" srcOrd="0" destOrd="0" presId="urn:microsoft.com/office/officeart/2018/2/layout/IconVerticalSolidList"/>
    <dgm:cxn modelId="{CFEE8F20-91F8-4F50-8B01-ACDE3C687F57}" srcId="{498990FD-E7B8-46F8-B72E-66CE05BD1ACC}" destId="{0B5610AF-AAAF-4BD5-9AA5-CFC76CA640A9}" srcOrd="0" destOrd="0" parTransId="{1761D753-E072-44F8-A7EF-0A897FA09A0A}" sibTransId="{5C9E9FF5-146C-4A92-BAA3-5A960A24BB44}"/>
    <dgm:cxn modelId="{12C4CD4F-7B46-45DD-86C2-ACBB0A1F1824}" type="presOf" srcId="{62344E18-E881-4A04-98B1-FCE6520462A4}" destId="{71DB4CC0-078D-49D8-9EAE-60EF260C7046}" srcOrd="0" destOrd="0" presId="urn:microsoft.com/office/officeart/2018/2/layout/IconVerticalSolidList"/>
    <dgm:cxn modelId="{DF899762-139C-43C1-A925-5E252CC68EA6}" srcId="{498990FD-E7B8-46F8-B72E-66CE05BD1ACC}" destId="{62344E18-E881-4A04-98B1-FCE6520462A4}" srcOrd="2" destOrd="0" parTransId="{713D3FC3-527C-4C09-8231-956866144C50}" sibTransId="{8EEBAB40-1B73-4EC8-88B8-CED58E2DFF48}"/>
    <dgm:cxn modelId="{20FE9D83-F352-41FD-891A-E51C4F2E3BB6}" type="presOf" srcId="{498990FD-E7B8-46F8-B72E-66CE05BD1ACC}" destId="{ADB0ACCD-DE5D-426F-83D6-70A741D40F55}" srcOrd="0" destOrd="0" presId="urn:microsoft.com/office/officeart/2018/2/layout/IconVerticalSolidList"/>
    <dgm:cxn modelId="{0CF84797-9785-4CE2-98DB-E6BB6D70BCD3}" type="presOf" srcId="{68B9D1CD-D213-44FA-A911-DDD77DD4C0B0}" destId="{A1AB61BD-C1F0-4265-A434-5CE0EEFB4B23}" srcOrd="0" destOrd="0" presId="urn:microsoft.com/office/officeart/2018/2/layout/IconVerticalSolidList"/>
    <dgm:cxn modelId="{706C89AC-9D67-4068-8F62-F5A6AD8E8906}" srcId="{498990FD-E7B8-46F8-B72E-66CE05BD1ACC}" destId="{68B9D1CD-D213-44FA-A911-DDD77DD4C0B0}" srcOrd="1" destOrd="0" parTransId="{DA0D0D54-1CEB-40D1-A91F-472C20477F93}" sibTransId="{57DD718F-C9A0-4EB5-88C0-923F9611501C}"/>
    <dgm:cxn modelId="{2DDC1F35-8568-4DD2-8B6E-0C57C6C2CBE0}" type="presParOf" srcId="{ADB0ACCD-DE5D-426F-83D6-70A741D40F55}" destId="{BAD55724-B0CB-4EE1-96E2-30464763723B}" srcOrd="0" destOrd="0" presId="urn:microsoft.com/office/officeart/2018/2/layout/IconVerticalSolidList"/>
    <dgm:cxn modelId="{E883A873-A6C5-4E48-9A2C-07C103E9AAFD}" type="presParOf" srcId="{BAD55724-B0CB-4EE1-96E2-30464763723B}" destId="{703E05CA-8041-44BF-A875-93C55309AD27}" srcOrd="0" destOrd="0" presId="urn:microsoft.com/office/officeart/2018/2/layout/IconVerticalSolidList"/>
    <dgm:cxn modelId="{BC04E2EA-E075-4FCF-AAED-1E7DAA595A6D}" type="presParOf" srcId="{BAD55724-B0CB-4EE1-96E2-30464763723B}" destId="{D0BA9CC3-97DD-41CC-9D9F-6D7E3E9915E5}" srcOrd="1" destOrd="0" presId="urn:microsoft.com/office/officeart/2018/2/layout/IconVerticalSolidList"/>
    <dgm:cxn modelId="{D1512750-E812-4823-842D-7CF32336F189}" type="presParOf" srcId="{BAD55724-B0CB-4EE1-96E2-30464763723B}" destId="{85DB7BBC-A299-4990-ACCF-7E3094272ACD}" srcOrd="2" destOrd="0" presId="urn:microsoft.com/office/officeart/2018/2/layout/IconVerticalSolidList"/>
    <dgm:cxn modelId="{189966E5-12DE-4D04-98F4-3CDD9CFDEEB2}" type="presParOf" srcId="{BAD55724-B0CB-4EE1-96E2-30464763723B}" destId="{ADDB2645-B8C3-4998-BF95-6412B443A720}" srcOrd="3" destOrd="0" presId="urn:microsoft.com/office/officeart/2018/2/layout/IconVerticalSolidList"/>
    <dgm:cxn modelId="{00C59D39-04F1-4B32-ABE3-43B9AEAB3465}" type="presParOf" srcId="{ADB0ACCD-DE5D-426F-83D6-70A741D40F55}" destId="{97C925FC-A990-4BE2-9CB2-4F23C6AED17E}" srcOrd="1" destOrd="0" presId="urn:microsoft.com/office/officeart/2018/2/layout/IconVerticalSolidList"/>
    <dgm:cxn modelId="{D4822D81-310E-4EE2-BBE5-1991E89F3204}" type="presParOf" srcId="{ADB0ACCD-DE5D-426F-83D6-70A741D40F55}" destId="{D1077DD8-F5AE-40C6-947C-95FA67765EB1}" srcOrd="2" destOrd="0" presId="urn:microsoft.com/office/officeart/2018/2/layout/IconVerticalSolidList"/>
    <dgm:cxn modelId="{B3A53745-FD40-4606-8D9D-734FC0DFA53A}" type="presParOf" srcId="{D1077DD8-F5AE-40C6-947C-95FA67765EB1}" destId="{EF2E6050-11A5-4A4B-92D4-4703BD6E4FC8}" srcOrd="0" destOrd="0" presId="urn:microsoft.com/office/officeart/2018/2/layout/IconVerticalSolidList"/>
    <dgm:cxn modelId="{9925871B-E836-4883-8DC6-1927590928E3}" type="presParOf" srcId="{D1077DD8-F5AE-40C6-947C-95FA67765EB1}" destId="{21A83D72-EB1D-43F1-9570-90E4F14182CD}" srcOrd="1" destOrd="0" presId="urn:microsoft.com/office/officeart/2018/2/layout/IconVerticalSolidList"/>
    <dgm:cxn modelId="{6542636D-9E48-49E3-9F68-04450E263EFD}" type="presParOf" srcId="{D1077DD8-F5AE-40C6-947C-95FA67765EB1}" destId="{53DF491F-5393-408C-9212-4400AE326791}" srcOrd="2" destOrd="0" presId="urn:microsoft.com/office/officeart/2018/2/layout/IconVerticalSolidList"/>
    <dgm:cxn modelId="{0C9E72E8-6184-4F7F-89B2-9BDA66FCC675}" type="presParOf" srcId="{D1077DD8-F5AE-40C6-947C-95FA67765EB1}" destId="{A1AB61BD-C1F0-4265-A434-5CE0EEFB4B23}" srcOrd="3" destOrd="0" presId="urn:microsoft.com/office/officeart/2018/2/layout/IconVerticalSolidList"/>
    <dgm:cxn modelId="{BF66E4C0-430F-4007-8FCC-E756BC9C7F87}" type="presParOf" srcId="{ADB0ACCD-DE5D-426F-83D6-70A741D40F55}" destId="{DAF914FE-DAEA-4358-98F8-CEA01BCF421C}" srcOrd="3" destOrd="0" presId="urn:microsoft.com/office/officeart/2018/2/layout/IconVerticalSolidList"/>
    <dgm:cxn modelId="{C5C9A752-1D14-47D5-BF34-487A32567B58}" type="presParOf" srcId="{ADB0ACCD-DE5D-426F-83D6-70A741D40F55}" destId="{981500CE-0FEA-45B3-9DA0-282CB4AD9518}" srcOrd="4" destOrd="0" presId="urn:microsoft.com/office/officeart/2018/2/layout/IconVerticalSolidList"/>
    <dgm:cxn modelId="{592B5D55-C351-4A82-8A23-D6A601B7E75D}" type="presParOf" srcId="{981500CE-0FEA-45B3-9DA0-282CB4AD9518}" destId="{3718F6A1-2D01-49AA-9B90-8F74CE281996}" srcOrd="0" destOrd="0" presId="urn:microsoft.com/office/officeart/2018/2/layout/IconVerticalSolidList"/>
    <dgm:cxn modelId="{9E72FF84-FBBA-48D3-BE8B-8793132C3F3F}" type="presParOf" srcId="{981500CE-0FEA-45B3-9DA0-282CB4AD9518}" destId="{BF6A215B-CFD1-4192-AADC-C57908881938}" srcOrd="1" destOrd="0" presId="urn:microsoft.com/office/officeart/2018/2/layout/IconVerticalSolidList"/>
    <dgm:cxn modelId="{FBA566DC-7B29-4A18-9BD0-303AC79D350E}" type="presParOf" srcId="{981500CE-0FEA-45B3-9DA0-282CB4AD9518}" destId="{6F1CF89C-B7D8-4DF8-9B5E-A4C4109A21A9}" srcOrd="2" destOrd="0" presId="urn:microsoft.com/office/officeart/2018/2/layout/IconVerticalSolidList"/>
    <dgm:cxn modelId="{A6A22417-4EA5-4478-9C5F-3F4877ED3480}" type="presParOf" srcId="{981500CE-0FEA-45B3-9DA0-282CB4AD9518}" destId="{71DB4CC0-078D-49D8-9EAE-60EF260C704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C7B72C0-500A-48CB-8F1A-D490BBE741D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E71560B-5D26-4A9E-AE54-E7D98BB4ECE3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H</a:t>
          </a:r>
          <a:r>
            <a:rPr lang="nl-NL" b="1" dirty="0"/>
            <a:t>azard</a:t>
          </a:r>
          <a:endParaRPr lang="en-US" dirty="0"/>
        </a:p>
      </dgm:t>
    </dgm:pt>
    <dgm:pt modelId="{913470B1-325A-4D60-A79D-840B144EECB5}" type="parTrans" cxnId="{17B78B68-8057-443B-9A8A-3272EE0BAC02}">
      <dgm:prSet/>
      <dgm:spPr/>
      <dgm:t>
        <a:bodyPr/>
        <a:lstStyle/>
        <a:p>
          <a:endParaRPr lang="en-US"/>
        </a:p>
      </dgm:t>
    </dgm:pt>
    <dgm:pt modelId="{97867FB8-4EF3-451D-9E9A-289F7B92A8B7}" type="sibTrans" cxnId="{17B78B68-8057-443B-9A8A-3272EE0BAC02}">
      <dgm:prSet/>
      <dgm:spPr/>
      <dgm:t>
        <a:bodyPr/>
        <a:lstStyle/>
        <a:p>
          <a:endParaRPr lang="en-US"/>
        </a:p>
      </dgm:t>
    </dgm:pt>
    <dgm:pt modelId="{FC6E2A74-63A2-4E7E-B207-FE63DE7C297B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A</a:t>
          </a:r>
          <a:r>
            <a:rPr lang="nl-NL" b="1" dirty="0"/>
            <a:t>nalyses</a:t>
          </a:r>
          <a:endParaRPr lang="en-US" dirty="0"/>
        </a:p>
      </dgm:t>
    </dgm:pt>
    <dgm:pt modelId="{DEECF49E-05EB-4BF7-87FD-B5200FC1310E}" type="parTrans" cxnId="{038ABA40-5304-4F1E-9FA8-8559D3AA8951}">
      <dgm:prSet/>
      <dgm:spPr/>
      <dgm:t>
        <a:bodyPr/>
        <a:lstStyle/>
        <a:p>
          <a:endParaRPr lang="en-US"/>
        </a:p>
      </dgm:t>
    </dgm:pt>
    <dgm:pt modelId="{0C63DBEF-0089-4CEE-BFF3-0B73DD98842E}" type="sibTrans" cxnId="{038ABA40-5304-4F1E-9FA8-8559D3AA8951}">
      <dgm:prSet/>
      <dgm:spPr/>
      <dgm:t>
        <a:bodyPr/>
        <a:lstStyle/>
        <a:p>
          <a:endParaRPr lang="en-US"/>
        </a:p>
      </dgm:t>
    </dgm:pt>
    <dgm:pt modelId="{6C1DD862-F6E7-4D77-B533-F0A77D9B82E4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C</a:t>
          </a:r>
          <a:r>
            <a:rPr lang="nl-NL" b="1" dirty="0"/>
            <a:t>ritical</a:t>
          </a:r>
          <a:endParaRPr lang="en-US" dirty="0"/>
        </a:p>
      </dgm:t>
    </dgm:pt>
    <dgm:pt modelId="{024C7695-C2BB-4304-87F9-6A6315DCA86F}" type="parTrans" cxnId="{816CE010-4926-478A-8F18-A9D4D8D86F38}">
      <dgm:prSet/>
      <dgm:spPr/>
      <dgm:t>
        <a:bodyPr/>
        <a:lstStyle/>
        <a:p>
          <a:endParaRPr lang="en-US"/>
        </a:p>
      </dgm:t>
    </dgm:pt>
    <dgm:pt modelId="{A38841BE-D7A7-4A76-B731-E259E5DF0AC5}" type="sibTrans" cxnId="{816CE010-4926-478A-8F18-A9D4D8D86F38}">
      <dgm:prSet/>
      <dgm:spPr/>
      <dgm:t>
        <a:bodyPr/>
        <a:lstStyle/>
        <a:p>
          <a:endParaRPr lang="en-US"/>
        </a:p>
      </dgm:t>
    </dgm:pt>
    <dgm:pt modelId="{5EAD8871-DDB1-40BE-B4AB-612EC3F6B225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C</a:t>
          </a:r>
          <a:r>
            <a:rPr lang="nl-NL" b="1" dirty="0"/>
            <a:t>ontrol</a:t>
          </a:r>
          <a:endParaRPr lang="en-US" dirty="0"/>
        </a:p>
      </dgm:t>
    </dgm:pt>
    <dgm:pt modelId="{B0C18ADC-EAA8-40E5-A59D-982326F38E0B}" type="parTrans" cxnId="{FA7D3282-9648-4CAA-AF36-390BF0395808}">
      <dgm:prSet/>
      <dgm:spPr/>
      <dgm:t>
        <a:bodyPr/>
        <a:lstStyle/>
        <a:p>
          <a:endParaRPr lang="en-US"/>
        </a:p>
      </dgm:t>
    </dgm:pt>
    <dgm:pt modelId="{4721A91D-E357-4F66-ABA5-091F5FCFD332}" type="sibTrans" cxnId="{FA7D3282-9648-4CAA-AF36-390BF0395808}">
      <dgm:prSet/>
      <dgm:spPr/>
      <dgm:t>
        <a:bodyPr/>
        <a:lstStyle/>
        <a:p>
          <a:endParaRPr lang="en-US"/>
        </a:p>
      </dgm:t>
    </dgm:pt>
    <dgm:pt modelId="{4225A8B5-BD2E-47DF-98ED-E307B9107D74}">
      <dgm:prSet/>
      <dgm:spPr/>
      <dgm:t>
        <a:bodyPr/>
        <a:lstStyle/>
        <a:p>
          <a:r>
            <a:rPr lang="nl-NL" b="1" dirty="0">
              <a:solidFill>
                <a:schemeClr val="tx1"/>
              </a:solidFill>
            </a:rPr>
            <a:t>P</a:t>
          </a:r>
          <a:r>
            <a:rPr lang="nl-NL" b="1" dirty="0"/>
            <a:t>oints </a:t>
          </a:r>
          <a:endParaRPr lang="en-US" dirty="0"/>
        </a:p>
      </dgm:t>
    </dgm:pt>
    <dgm:pt modelId="{40D73579-11D7-42C6-BD60-D2F64D824E26}" type="parTrans" cxnId="{457B91FE-EA12-41AB-8B69-55DC0D3CF666}">
      <dgm:prSet/>
      <dgm:spPr/>
      <dgm:t>
        <a:bodyPr/>
        <a:lstStyle/>
        <a:p>
          <a:endParaRPr lang="en-US"/>
        </a:p>
      </dgm:t>
    </dgm:pt>
    <dgm:pt modelId="{E2BD1805-FBC3-462D-955B-146CAF403755}" type="sibTrans" cxnId="{457B91FE-EA12-41AB-8B69-55DC0D3CF666}">
      <dgm:prSet/>
      <dgm:spPr/>
      <dgm:t>
        <a:bodyPr/>
        <a:lstStyle/>
        <a:p>
          <a:endParaRPr lang="en-US"/>
        </a:p>
      </dgm:t>
    </dgm:pt>
    <dgm:pt modelId="{28F9002C-B252-458C-8957-BB41C8FC9CC7}">
      <dgm:prSet/>
      <dgm:spPr/>
      <dgm:t>
        <a:bodyPr/>
        <a:lstStyle/>
        <a:p>
          <a:r>
            <a:rPr lang="nl-NL"/>
            <a:t>Analyse van kritische punten waarop extra gelet moet worden.</a:t>
          </a:r>
          <a:endParaRPr lang="en-US"/>
        </a:p>
      </dgm:t>
    </dgm:pt>
    <dgm:pt modelId="{B7A81C72-47C9-4322-9B47-27717076E795}" type="parTrans" cxnId="{F78D5B75-1EB8-4DCE-B66F-94F5784508C1}">
      <dgm:prSet/>
      <dgm:spPr/>
      <dgm:t>
        <a:bodyPr/>
        <a:lstStyle/>
        <a:p>
          <a:endParaRPr lang="en-US"/>
        </a:p>
      </dgm:t>
    </dgm:pt>
    <dgm:pt modelId="{8E317BF3-E72D-4BEC-9EC5-9660BEF30D63}" type="sibTrans" cxnId="{F78D5B75-1EB8-4DCE-B66F-94F5784508C1}">
      <dgm:prSet/>
      <dgm:spPr/>
      <dgm:t>
        <a:bodyPr/>
        <a:lstStyle/>
        <a:p>
          <a:endParaRPr lang="en-US"/>
        </a:p>
      </dgm:t>
    </dgm:pt>
    <dgm:pt modelId="{537B14BF-482D-4C2C-84AE-CE1456C62D13}">
      <dgm:prSet/>
      <dgm:spPr/>
      <dgm:t>
        <a:bodyPr/>
        <a:lstStyle/>
        <a:p>
          <a:r>
            <a:rPr lang="nl-NL"/>
            <a:t>Er wordt systematisch gekeken naar kritische punten die van invloed zijn op je eindproduct.</a:t>
          </a:r>
          <a:endParaRPr lang="en-US"/>
        </a:p>
      </dgm:t>
    </dgm:pt>
    <dgm:pt modelId="{98D9CAF7-5E28-4042-87D8-7C6CC61F3E88}" type="parTrans" cxnId="{59B573AE-A244-41B0-8A78-2B74476EA038}">
      <dgm:prSet/>
      <dgm:spPr/>
      <dgm:t>
        <a:bodyPr/>
        <a:lstStyle/>
        <a:p>
          <a:endParaRPr lang="en-US"/>
        </a:p>
      </dgm:t>
    </dgm:pt>
    <dgm:pt modelId="{D5DAA09D-264D-435D-AEA6-95F54CCC9131}" type="sibTrans" cxnId="{59B573AE-A244-41B0-8A78-2B74476EA038}">
      <dgm:prSet/>
      <dgm:spPr/>
      <dgm:t>
        <a:bodyPr/>
        <a:lstStyle/>
        <a:p>
          <a:endParaRPr lang="en-US"/>
        </a:p>
      </dgm:t>
    </dgm:pt>
    <dgm:pt modelId="{A02CB47B-94BC-4EF7-BFFB-BF521823D0F1}" type="pres">
      <dgm:prSet presAssocID="{2C7B72C0-500A-48CB-8F1A-D490BBE741D2}" presName="root" presStyleCnt="0">
        <dgm:presLayoutVars>
          <dgm:dir/>
          <dgm:resizeHandles val="exact"/>
        </dgm:presLayoutVars>
      </dgm:prSet>
      <dgm:spPr/>
    </dgm:pt>
    <dgm:pt modelId="{FDC6C84B-D832-4997-AC56-980A6DEDEBAD}" type="pres">
      <dgm:prSet presAssocID="{CE71560B-5D26-4A9E-AE54-E7D98BB4ECE3}" presName="compNode" presStyleCnt="0"/>
      <dgm:spPr/>
    </dgm:pt>
    <dgm:pt modelId="{3B36783B-596D-44AB-A67B-1C3932DEACCE}" type="pres">
      <dgm:prSet presAssocID="{CE71560B-5D26-4A9E-AE54-E7D98BB4ECE3}" presName="bgRect" presStyleLbl="bgShp" presStyleIdx="0" presStyleCnt="7"/>
      <dgm:spPr/>
    </dgm:pt>
    <dgm:pt modelId="{4C24A441-F173-4CC5-A6BC-EBC1C942E682}" type="pres">
      <dgm:prSet presAssocID="{CE71560B-5D26-4A9E-AE54-E7D98BB4ECE3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adioactive"/>
        </a:ext>
      </dgm:extLst>
    </dgm:pt>
    <dgm:pt modelId="{AC8BF394-386B-4C9B-B287-28BB3D7BB273}" type="pres">
      <dgm:prSet presAssocID="{CE71560B-5D26-4A9E-AE54-E7D98BB4ECE3}" presName="spaceRect" presStyleCnt="0"/>
      <dgm:spPr/>
    </dgm:pt>
    <dgm:pt modelId="{843D16B4-8724-41A5-AF18-4D3622131CF1}" type="pres">
      <dgm:prSet presAssocID="{CE71560B-5D26-4A9E-AE54-E7D98BB4ECE3}" presName="parTx" presStyleLbl="revTx" presStyleIdx="0" presStyleCnt="7">
        <dgm:presLayoutVars>
          <dgm:chMax val="0"/>
          <dgm:chPref val="0"/>
        </dgm:presLayoutVars>
      </dgm:prSet>
      <dgm:spPr/>
    </dgm:pt>
    <dgm:pt modelId="{C36C9306-622B-4222-9E4A-975D416205DE}" type="pres">
      <dgm:prSet presAssocID="{97867FB8-4EF3-451D-9E9A-289F7B92A8B7}" presName="sibTrans" presStyleCnt="0"/>
      <dgm:spPr/>
    </dgm:pt>
    <dgm:pt modelId="{E285B330-F9AE-44DB-958A-05FAD8701EAE}" type="pres">
      <dgm:prSet presAssocID="{FC6E2A74-63A2-4E7E-B207-FE63DE7C297B}" presName="compNode" presStyleCnt="0"/>
      <dgm:spPr/>
    </dgm:pt>
    <dgm:pt modelId="{513DB615-5F44-41A3-93D2-FD2235D0C1E7}" type="pres">
      <dgm:prSet presAssocID="{FC6E2A74-63A2-4E7E-B207-FE63DE7C297B}" presName="bgRect" presStyleLbl="bgShp" presStyleIdx="1" presStyleCnt="7"/>
      <dgm:spPr/>
    </dgm:pt>
    <dgm:pt modelId="{B1F176EE-F6B9-42EA-B176-28D81A86E2B8}" type="pres">
      <dgm:prSet presAssocID="{FC6E2A74-63A2-4E7E-B207-FE63DE7C297B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3B8320C6-846A-40A4-9DB3-CA002B6A08FB}" type="pres">
      <dgm:prSet presAssocID="{FC6E2A74-63A2-4E7E-B207-FE63DE7C297B}" presName="spaceRect" presStyleCnt="0"/>
      <dgm:spPr/>
    </dgm:pt>
    <dgm:pt modelId="{E43B523F-3DCE-4B02-B3A0-910B9D0B0211}" type="pres">
      <dgm:prSet presAssocID="{FC6E2A74-63A2-4E7E-B207-FE63DE7C297B}" presName="parTx" presStyleLbl="revTx" presStyleIdx="1" presStyleCnt="7">
        <dgm:presLayoutVars>
          <dgm:chMax val="0"/>
          <dgm:chPref val="0"/>
        </dgm:presLayoutVars>
      </dgm:prSet>
      <dgm:spPr/>
    </dgm:pt>
    <dgm:pt modelId="{9402674E-5B0C-458C-BC09-DAE19CEF1DF5}" type="pres">
      <dgm:prSet presAssocID="{0C63DBEF-0089-4CEE-BFF3-0B73DD98842E}" presName="sibTrans" presStyleCnt="0"/>
      <dgm:spPr/>
    </dgm:pt>
    <dgm:pt modelId="{263B68F9-204F-44A7-BD2B-225655A736AF}" type="pres">
      <dgm:prSet presAssocID="{6C1DD862-F6E7-4D77-B533-F0A77D9B82E4}" presName="compNode" presStyleCnt="0"/>
      <dgm:spPr/>
    </dgm:pt>
    <dgm:pt modelId="{0B3CC735-22B1-4158-AF2A-51FB28D3A4E9}" type="pres">
      <dgm:prSet presAssocID="{6C1DD862-F6E7-4D77-B533-F0A77D9B82E4}" presName="bgRect" presStyleLbl="bgShp" presStyleIdx="2" presStyleCnt="7"/>
      <dgm:spPr/>
    </dgm:pt>
    <dgm:pt modelId="{4E635C98-9756-4F3D-A172-26874805BF94}" type="pres">
      <dgm:prSet presAssocID="{6C1DD862-F6E7-4D77-B533-F0A77D9B82E4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B4641DC-7258-4703-BAD0-8C04CBE7FAEC}" type="pres">
      <dgm:prSet presAssocID="{6C1DD862-F6E7-4D77-B533-F0A77D9B82E4}" presName="spaceRect" presStyleCnt="0"/>
      <dgm:spPr/>
    </dgm:pt>
    <dgm:pt modelId="{1B042E5C-E5FC-4C5C-9376-A1C8858A93C5}" type="pres">
      <dgm:prSet presAssocID="{6C1DD862-F6E7-4D77-B533-F0A77D9B82E4}" presName="parTx" presStyleLbl="revTx" presStyleIdx="2" presStyleCnt="7">
        <dgm:presLayoutVars>
          <dgm:chMax val="0"/>
          <dgm:chPref val="0"/>
        </dgm:presLayoutVars>
      </dgm:prSet>
      <dgm:spPr/>
    </dgm:pt>
    <dgm:pt modelId="{3548A31B-4D92-40EC-BF96-6F38D4BEA10A}" type="pres">
      <dgm:prSet presAssocID="{A38841BE-D7A7-4A76-B731-E259E5DF0AC5}" presName="sibTrans" presStyleCnt="0"/>
      <dgm:spPr/>
    </dgm:pt>
    <dgm:pt modelId="{D6FA3898-F340-4374-A3C3-0EC901CB1803}" type="pres">
      <dgm:prSet presAssocID="{5EAD8871-DDB1-40BE-B4AB-612EC3F6B225}" presName="compNode" presStyleCnt="0"/>
      <dgm:spPr/>
    </dgm:pt>
    <dgm:pt modelId="{F9925E40-BF87-4761-AD93-EB8AE68B517C}" type="pres">
      <dgm:prSet presAssocID="{5EAD8871-DDB1-40BE-B4AB-612EC3F6B225}" presName="bgRect" presStyleLbl="bgShp" presStyleIdx="3" presStyleCnt="7"/>
      <dgm:spPr/>
    </dgm:pt>
    <dgm:pt modelId="{DC077C8F-14A1-4FD6-B704-CD17967D247E}" type="pres">
      <dgm:prSet presAssocID="{5EAD8871-DDB1-40BE-B4AB-612EC3F6B225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7E716C45-6CF8-4B9C-90EB-FD6929F83878}" type="pres">
      <dgm:prSet presAssocID="{5EAD8871-DDB1-40BE-B4AB-612EC3F6B225}" presName="spaceRect" presStyleCnt="0"/>
      <dgm:spPr/>
    </dgm:pt>
    <dgm:pt modelId="{00DC1F46-545C-4740-9AEB-6AF6AFE96691}" type="pres">
      <dgm:prSet presAssocID="{5EAD8871-DDB1-40BE-B4AB-612EC3F6B225}" presName="parTx" presStyleLbl="revTx" presStyleIdx="3" presStyleCnt="7">
        <dgm:presLayoutVars>
          <dgm:chMax val="0"/>
          <dgm:chPref val="0"/>
        </dgm:presLayoutVars>
      </dgm:prSet>
      <dgm:spPr/>
    </dgm:pt>
    <dgm:pt modelId="{E82EC036-BF1E-45DC-8210-9CA680E83451}" type="pres">
      <dgm:prSet presAssocID="{4721A91D-E357-4F66-ABA5-091F5FCFD332}" presName="sibTrans" presStyleCnt="0"/>
      <dgm:spPr/>
    </dgm:pt>
    <dgm:pt modelId="{DD38239D-6D52-425A-9FFF-9953E124C584}" type="pres">
      <dgm:prSet presAssocID="{4225A8B5-BD2E-47DF-98ED-E307B9107D74}" presName="compNode" presStyleCnt="0"/>
      <dgm:spPr/>
    </dgm:pt>
    <dgm:pt modelId="{1E5DD20A-0B58-4B4D-B57D-F7109D5B140D}" type="pres">
      <dgm:prSet presAssocID="{4225A8B5-BD2E-47DF-98ED-E307B9107D74}" presName="bgRect" presStyleLbl="bgShp" presStyleIdx="4" presStyleCnt="7"/>
      <dgm:spPr/>
    </dgm:pt>
    <dgm:pt modelId="{CCE61674-5C74-488E-BB87-B87561EECFED}" type="pres">
      <dgm:prSet presAssocID="{4225A8B5-BD2E-47DF-98ED-E307B9107D74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ibbon"/>
        </a:ext>
      </dgm:extLst>
    </dgm:pt>
    <dgm:pt modelId="{BD4E0AAC-83DE-4B6B-AE81-2FDC683505EB}" type="pres">
      <dgm:prSet presAssocID="{4225A8B5-BD2E-47DF-98ED-E307B9107D74}" presName="spaceRect" presStyleCnt="0"/>
      <dgm:spPr/>
    </dgm:pt>
    <dgm:pt modelId="{9EC235E5-EF17-43FD-AD07-BF14C485B4AD}" type="pres">
      <dgm:prSet presAssocID="{4225A8B5-BD2E-47DF-98ED-E307B9107D74}" presName="parTx" presStyleLbl="revTx" presStyleIdx="4" presStyleCnt="7">
        <dgm:presLayoutVars>
          <dgm:chMax val="0"/>
          <dgm:chPref val="0"/>
        </dgm:presLayoutVars>
      </dgm:prSet>
      <dgm:spPr/>
    </dgm:pt>
    <dgm:pt modelId="{741F2D30-164B-4875-B638-688B0A24E98D}" type="pres">
      <dgm:prSet presAssocID="{E2BD1805-FBC3-462D-955B-146CAF403755}" presName="sibTrans" presStyleCnt="0"/>
      <dgm:spPr/>
    </dgm:pt>
    <dgm:pt modelId="{0C4760C5-DCFF-4D12-9527-252EEA1B300F}" type="pres">
      <dgm:prSet presAssocID="{28F9002C-B252-458C-8957-BB41C8FC9CC7}" presName="compNode" presStyleCnt="0"/>
      <dgm:spPr/>
    </dgm:pt>
    <dgm:pt modelId="{15C03472-2D85-4102-BC75-701DE09ECD34}" type="pres">
      <dgm:prSet presAssocID="{28F9002C-B252-458C-8957-BB41C8FC9CC7}" presName="bgRect" presStyleLbl="bgShp" presStyleIdx="5" presStyleCnt="7"/>
      <dgm:spPr/>
    </dgm:pt>
    <dgm:pt modelId="{29DE1AF9-DC29-4931-A582-386CA0607DCC}" type="pres">
      <dgm:prSet presAssocID="{28F9002C-B252-458C-8957-BB41C8FC9CC7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03B38B05-EE77-4108-AD4B-3D7339D4F518}" type="pres">
      <dgm:prSet presAssocID="{28F9002C-B252-458C-8957-BB41C8FC9CC7}" presName="spaceRect" presStyleCnt="0"/>
      <dgm:spPr/>
    </dgm:pt>
    <dgm:pt modelId="{1B4EE56A-3A91-4945-9EF1-849F6566D5C5}" type="pres">
      <dgm:prSet presAssocID="{28F9002C-B252-458C-8957-BB41C8FC9CC7}" presName="parTx" presStyleLbl="revTx" presStyleIdx="5" presStyleCnt="7">
        <dgm:presLayoutVars>
          <dgm:chMax val="0"/>
          <dgm:chPref val="0"/>
        </dgm:presLayoutVars>
      </dgm:prSet>
      <dgm:spPr/>
    </dgm:pt>
    <dgm:pt modelId="{DA510E72-DA66-432E-B3AD-1A3A55976AF9}" type="pres">
      <dgm:prSet presAssocID="{8E317BF3-E72D-4BEC-9EC5-9660BEF30D63}" presName="sibTrans" presStyleCnt="0"/>
      <dgm:spPr/>
    </dgm:pt>
    <dgm:pt modelId="{4CFDA9CD-A1AC-4CFF-A3E7-747BB009A04B}" type="pres">
      <dgm:prSet presAssocID="{537B14BF-482D-4C2C-84AE-CE1456C62D13}" presName="compNode" presStyleCnt="0"/>
      <dgm:spPr/>
    </dgm:pt>
    <dgm:pt modelId="{E0A5D24D-DECB-442A-ABDA-4601FEBF3427}" type="pres">
      <dgm:prSet presAssocID="{537B14BF-482D-4C2C-84AE-CE1456C62D13}" presName="bgRect" presStyleLbl="bgShp" presStyleIdx="6" presStyleCnt="7"/>
      <dgm:spPr/>
    </dgm:pt>
    <dgm:pt modelId="{893263F6-87B1-4377-BC1B-FD98E3ABC08D}" type="pres">
      <dgm:prSet presAssocID="{537B14BF-482D-4C2C-84AE-CE1456C62D13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F2F41203-EF46-48C9-8025-6315C8EBD387}" type="pres">
      <dgm:prSet presAssocID="{537B14BF-482D-4C2C-84AE-CE1456C62D13}" presName="spaceRect" presStyleCnt="0"/>
      <dgm:spPr/>
    </dgm:pt>
    <dgm:pt modelId="{89309C10-8F43-45D0-9D52-8FFFB8CC8600}" type="pres">
      <dgm:prSet presAssocID="{537B14BF-482D-4C2C-84AE-CE1456C62D13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816CE010-4926-478A-8F18-A9D4D8D86F38}" srcId="{2C7B72C0-500A-48CB-8F1A-D490BBE741D2}" destId="{6C1DD862-F6E7-4D77-B533-F0A77D9B82E4}" srcOrd="2" destOrd="0" parTransId="{024C7695-C2BB-4304-87F9-6A6315DCA86F}" sibTransId="{A38841BE-D7A7-4A76-B731-E259E5DF0AC5}"/>
    <dgm:cxn modelId="{223B081B-1937-4C2C-8E85-91049491250B}" type="presOf" srcId="{CE71560B-5D26-4A9E-AE54-E7D98BB4ECE3}" destId="{843D16B4-8724-41A5-AF18-4D3622131CF1}" srcOrd="0" destOrd="0" presId="urn:microsoft.com/office/officeart/2018/2/layout/IconVerticalSolidList"/>
    <dgm:cxn modelId="{8CA9032F-70B4-4632-B3FB-128648FA91E3}" type="presOf" srcId="{6C1DD862-F6E7-4D77-B533-F0A77D9B82E4}" destId="{1B042E5C-E5FC-4C5C-9376-A1C8858A93C5}" srcOrd="0" destOrd="0" presId="urn:microsoft.com/office/officeart/2018/2/layout/IconVerticalSolidList"/>
    <dgm:cxn modelId="{038ABA40-5304-4F1E-9FA8-8559D3AA8951}" srcId="{2C7B72C0-500A-48CB-8F1A-D490BBE741D2}" destId="{FC6E2A74-63A2-4E7E-B207-FE63DE7C297B}" srcOrd="1" destOrd="0" parTransId="{DEECF49E-05EB-4BF7-87FD-B5200FC1310E}" sibTransId="{0C63DBEF-0089-4CEE-BFF3-0B73DD98842E}"/>
    <dgm:cxn modelId="{7F93C947-FE62-4A6C-80D6-96F87CF96A48}" type="presOf" srcId="{2C7B72C0-500A-48CB-8F1A-D490BBE741D2}" destId="{A02CB47B-94BC-4EF7-BFFB-BF521823D0F1}" srcOrd="0" destOrd="0" presId="urn:microsoft.com/office/officeart/2018/2/layout/IconVerticalSolidList"/>
    <dgm:cxn modelId="{17B78B68-8057-443B-9A8A-3272EE0BAC02}" srcId="{2C7B72C0-500A-48CB-8F1A-D490BBE741D2}" destId="{CE71560B-5D26-4A9E-AE54-E7D98BB4ECE3}" srcOrd="0" destOrd="0" parTransId="{913470B1-325A-4D60-A79D-840B144EECB5}" sibTransId="{97867FB8-4EF3-451D-9E9A-289F7B92A8B7}"/>
    <dgm:cxn modelId="{98EA876B-0965-41F5-905A-A2B8B72E57F8}" type="presOf" srcId="{5EAD8871-DDB1-40BE-B4AB-612EC3F6B225}" destId="{00DC1F46-545C-4740-9AEB-6AF6AFE96691}" srcOrd="0" destOrd="0" presId="urn:microsoft.com/office/officeart/2018/2/layout/IconVerticalSolidList"/>
    <dgm:cxn modelId="{F78D5B75-1EB8-4DCE-B66F-94F5784508C1}" srcId="{2C7B72C0-500A-48CB-8F1A-D490BBE741D2}" destId="{28F9002C-B252-458C-8957-BB41C8FC9CC7}" srcOrd="5" destOrd="0" parTransId="{B7A81C72-47C9-4322-9B47-27717076E795}" sibTransId="{8E317BF3-E72D-4BEC-9EC5-9660BEF30D63}"/>
    <dgm:cxn modelId="{FA7D3282-9648-4CAA-AF36-390BF0395808}" srcId="{2C7B72C0-500A-48CB-8F1A-D490BBE741D2}" destId="{5EAD8871-DDB1-40BE-B4AB-612EC3F6B225}" srcOrd="3" destOrd="0" parTransId="{B0C18ADC-EAA8-40E5-A59D-982326F38E0B}" sibTransId="{4721A91D-E357-4F66-ABA5-091F5FCFD332}"/>
    <dgm:cxn modelId="{774DE99B-D3ED-4B7A-8F3B-75D485F0E9D4}" type="presOf" srcId="{FC6E2A74-63A2-4E7E-B207-FE63DE7C297B}" destId="{E43B523F-3DCE-4B02-B3A0-910B9D0B0211}" srcOrd="0" destOrd="0" presId="urn:microsoft.com/office/officeart/2018/2/layout/IconVerticalSolidList"/>
    <dgm:cxn modelId="{994FD7A2-6532-4511-858B-AC4BA0D1FE50}" type="presOf" srcId="{537B14BF-482D-4C2C-84AE-CE1456C62D13}" destId="{89309C10-8F43-45D0-9D52-8FFFB8CC8600}" srcOrd="0" destOrd="0" presId="urn:microsoft.com/office/officeart/2018/2/layout/IconVerticalSolidList"/>
    <dgm:cxn modelId="{077003A9-B8A2-4BA4-8FB9-B9CA98C1D5FA}" type="presOf" srcId="{28F9002C-B252-458C-8957-BB41C8FC9CC7}" destId="{1B4EE56A-3A91-4945-9EF1-849F6566D5C5}" srcOrd="0" destOrd="0" presId="urn:microsoft.com/office/officeart/2018/2/layout/IconVerticalSolidList"/>
    <dgm:cxn modelId="{59B573AE-A244-41B0-8A78-2B74476EA038}" srcId="{2C7B72C0-500A-48CB-8F1A-D490BBE741D2}" destId="{537B14BF-482D-4C2C-84AE-CE1456C62D13}" srcOrd="6" destOrd="0" parTransId="{98D9CAF7-5E28-4042-87D8-7C6CC61F3E88}" sibTransId="{D5DAA09D-264D-435D-AEA6-95F54CCC9131}"/>
    <dgm:cxn modelId="{7947F2B1-DB34-4DFF-ACC0-8401654E1257}" type="presOf" srcId="{4225A8B5-BD2E-47DF-98ED-E307B9107D74}" destId="{9EC235E5-EF17-43FD-AD07-BF14C485B4AD}" srcOrd="0" destOrd="0" presId="urn:microsoft.com/office/officeart/2018/2/layout/IconVerticalSolidList"/>
    <dgm:cxn modelId="{457B91FE-EA12-41AB-8B69-55DC0D3CF666}" srcId="{2C7B72C0-500A-48CB-8F1A-D490BBE741D2}" destId="{4225A8B5-BD2E-47DF-98ED-E307B9107D74}" srcOrd="4" destOrd="0" parTransId="{40D73579-11D7-42C6-BD60-D2F64D824E26}" sibTransId="{E2BD1805-FBC3-462D-955B-146CAF403755}"/>
    <dgm:cxn modelId="{4DD9E2F0-8598-49ED-B901-2396A0967727}" type="presParOf" srcId="{A02CB47B-94BC-4EF7-BFFB-BF521823D0F1}" destId="{FDC6C84B-D832-4997-AC56-980A6DEDEBAD}" srcOrd="0" destOrd="0" presId="urn:microsoft.com/office/officeart/2018/2/layout/IconVerticalSolidList"/>
    <dgm:cxn modelId="{4857D622-436D-4B9B-AD0A-324DB309E3DB}" type="presParOf" srcId="{FDC6C84B-D832-4997-AC56-980A6DEDEBAD}" destId="{3B36783B-596D-44AB-A67B-1C3932DEACCE}" srcOrd="0" destOrd="0" presId="urn:microsoft.com/office/officeart/2018/2/layout/IconVerticalSolidList"/>
    <dgm:cxn modelId="{47D90B17-8C18-4ED5-81AD-3AAE5004A22E}" type="presParOf" srcId="{FDC6C84B-D832-4997-AC56-980A6DEDEBAD}" destId="{4C24A441-F173-4CC5-A6BC-EBC1C942E682}" srcOrd="1" destOrd="0" presId="urn:microsoft.com/office/officeart/2018/2/layout/IconVerticalSolidList"/>
    <dgm:cxn modelId="{B5143C0A-7263-4D8A-ADAA-DD72D64B7835}" type="presParOf" srcId="{FDC6C84B-D832-4997-AC56-980A6DEDEBAD}" destId="{AC8BF394-386B-4C9B-B287-28BB3D7BB273}" srcOrd="2" destOrd="0" presId="urn:microsoft.com/office/officeart/2018/2/layout/IconVerticalSolidList"/>
    <dgm:cxn modelId="{C9555EEF-C8B7-4D76-878B-9300D2821F34}" type="presParOf" srcId="{FDC6C84B-D832-4997-AC56-980A6DEDEBAD}" destId="{843D16B4-8724-41A5-AF18-4D3622131CF1}" srcOrd="3" destOrd="0" presId="urn:microsoft.com/office/officeart/2018/2/layout/IconVerticalSolidList"/>
    <dgm:cxn modelId="{CA6926CD-B2C5-409C-9C36-363331855050}" type="presParOf" srcId="{A02CB47B-94BC-4EF7-BFFB-BF521823D0F1}" destId="{C36C9306-622B-4222-9E4A-975D416205DE}" srcOrd="1" destOrd="0" presId="urn:microsoft.com/office/officeart/2018/2/layout/IconVerticalSolidList"/>
    <dgm:cxn modelId="{699F3845-B28B-4D63-9D03-609EE012268F}" type="presParOf" srcId="{A02CB47B-94BC-4EF7-BFFB-BF521823D0F1}" destId="{E285B330-F9AE-44DB-958A-05FAD8701EAE}" srcOrd="2" destOrd="0" presId="urn:microsoft.com/office/officeart/2018/2/layout/IconVerticalSolidList"/>
    <dgm:cxn modelId="{42681567-80D0-4998-A635-F2B6D7BCA14F}" type="presParOf" srcId="{E285B330-F9AE-44DB-958A-05FAD8701EAE}" destId="{513DB615-5F44-41A3-93D2-FD2235D0C1E7}" srcOrd="0" destOrd="0" presId="urn:microsoft.com/office/officeart/2018/2/layout/IconVerticalSolidList"/>
    <dgm:cxn modelId="{2CCD80F7-A4C4-449D-A475-FB5CD55309B8}" type="presParOf" srcId="{E285B330-F9AE-44DB-958A-05FAD8701EAE}" destId="{B1F176EE-F6B9-42EA-B176-28D81A86E2B8}" srcOrd="1" destOrd="0" presId="urn:microsoft.com/office/officeart/2018/2/layout/IconVerticalSolidList"/>
    <dgm:cxn modelId="{D4C3A672-EB51-4031-A83A-F702BBF3D746}" type="presParOf" srcId="{E285B330-F9AE-44DB-958A-05FAD8701EAE}" destId="{3B8320C6-846A-40A4-9DB3-CA002B6A08FB}" srcOrd="2" destOrd="0" presId="urn:microsoft.com/office/officeart/2018/2/layout/IconVerticalSolidList"/>
    <dgm:cxn modelId="{DB87D2A6-B0DC-4522-9825-B3B0CE198A13}" type="presParOf" srcId="{E285B330-F9AE-44DB-958A-05FAD8701EAE}" destId="{E43B523F-3DCE-4B02-B3A0-910B9D0B0211}" srcOrd="3" destOrd="0" presId="urn:microsoft.com/office/officeart/2018/2/layout/IconVerticalSolidList"/>
    <dgm:cxn modelId="{20DE8612-2284-4A68-99B9-412A7DA9F7AE}" type="presParOf" srcId="{A02CB47B-94BC-4EF7-BFFB-BF521823D0F1}" destId="{9402674E-5B0C-458C-BC09-DAE19CEF1DF5}" srcOrd="3" destOrd="0" presId="urn:microsoft.com/office/officeart/2018/2/layout/IconVerticalSolidList"/>
    <dgm:cxn modelId="{EBA1D1DD-186B-4348-A676-44BA5047A449}" type="presParOf" srcId="{A02CB47B-94BC-4EF7-BFFB-BF521823D0F1}" destId="{263B68F9-204F-44A7-BD2B-225655A736AF}" srcOrd="4" destOrd="0" presId="urn:microsoft.com/office/officeart/2018/2/layout/IconVerticalSolidList"/>
    <dgm:cxn modelId="{F2BB8283-8609-42A9-8798-DD4AB7CC4737}" type="presParOf" srcId="{263B68F9-204F-44A7-BD2B-225655A736AF}" destId="{0B3CC735-22B1-4158-AF2A-51FB28D3A4E9}" srcOrd="0" destOrd="0" presId="urn:microsoft.com/office/officeart/2018/2/layout/IconVerticalSolidList"/>
    <dgm:cxn modelId="{5C17DF1D-AA97-4627-A96A-29BD27601DCA}" type="presParOf" srcId="{263B68F9-204F-44A7-BD2B-225655A736AF}" destId="{4E635C98-9756-4F3D-A172-26874805BF94}" srcOrd="1" destOrd="0" presId="urn:microsoft.com/office/officeart/2018/2/layout/IconVerticalSolidList"/>
    <dgm:cxn modelId="{AA7C9996-AC85-4C32-913D-19657B6E526B}" type="presParOf" srcId="{263B68F9-204F-44A7-BD2B-225655A736AF}" destId="{2B4641DC-7258-4703-BAD0-8C04CBE7FAEC}" srcOrd="2" destOrd="0" presId="urn:microsoft.com/office/officeart/2018/2/layout/IconVerticalSolidList"/>
    <dgm:cxn modelId="{C26596EF-0CEF-4020-9552-80C6084EB537}" type="presParOf" srcId="{263B68F9-204F-44A7-BD2B-225655A736AF}" destId="{1B042E5C-E5FC-4C5C-9376-A1C8858A93C5}" srcOrd="3" destOrd="0" presId="urn:microsoft.com/office/officeart/2018/2/layout/IconVerticalSolidList"/>
    <dgm:cxn modelId="{A3AD71F0-A5B9-4BAE-90A8-5F98609D9D63}" type="presParOf" srcId="{A02CB47B-94BC-4EF7-BFFB-BF521823D0F1}" destId="{3548A31B-4D92-40EC-BF96-6F38D4BEA10A}" srcOrd="5" destOrd="0" presId="urn:microsoft.com/office/officeart/2018/2/layout/IconVerticalSolidList"/>
    <dgm:cxn modelId="{8C7623F2-8590-46BF-A8CD-A1F22CB6052E}" type="presParOf" srcId="{A02CB47B-94BC-4EF7-BFFB-BF521823D0F1}" destId="{D6FA3898-F340-4374-A3C3-0EC901CB1803}" srcOrd="6" destOrd="0" presId="urn:microsoft.com/office/officeart/2018/2/layout/IconVerticalSolidList"/>
    <dgm:cxn modelId="{F7B94AB1-A552-4969-97BB-413583D561A6}" type="presParOf" srcId="{D6FA3898-F340-4374-A3C3-0EC901CB1803}" destId="{F9925E40-BF87-4761-AD93-EB8AE68B517C}" srcOrd="0" destOrd="0" presId="urn:microsoft.com/office/officeart/2018/2/layout/IconVerticalSolidList"/>
    <dgm:cxn modelId="{3DA60568-1B86-4304-9E39-F4430BA06829}" type="presParOf" srcId="{D6FA3898-F340-4374-A3C3-0EC901CB1803}" destId="{DC077C8F-14A1-4FD6-B704-CD17967D247E}" srcOrd="1" destOrd="0" presId="urn:microsoft.com/office/officeart/2018/2/layout/IconVerticalSolidList"/>
    <dgm:cxn modelId="{82A1C44C-4DD5-4488-83DA-7B5C992C68D3}" type="presParOf" srcId="{D6FA3898-F340-4374-A3C3-0EC901CB1803}" destId="{7E716C45-6CF8-4B9C-90EB-FD6929F83878}" srcOrd="2" destOrd="0" presId="urn:microsoft.com/office/officeart/2018/2/layout/IconVerticalSolidList"/>
    <dgm:cxn modelId="{9023A2E4-44D5-41E9-ACC8-50196DB81EA8}" type="presParOf" srcId="{D6FA3898-F340-4374-A3C3-0EC901CB1803}" destId="{00DC1F46-545C-4740-9AEB-6AF6AFE96691}" srcOrd="3" destOrd="0" presId="urn:microsoft.com/office/officeart/2018/2/layout/IconVerticalSolidList"/>
    <dgm:cxn modelId="{35C66116-B55D-48F4-A950-F012C5713C05}" type="presParOf" srcId="{A02CB47B-94BC-4EF7-BFFB-BF521823D0F1}" destId="{E82EC036-BF1E-45DC-8210-9CA680E83451}" srcOrd="7" destOrd="0" presId="urn:microsoft.com/office/officeart/2018/2/layout/IconVerticalSolidList"/>
    <dgm:cxn modelId="{BEAA2821-B1E5-49DD-835D-2F6C286AD240}" type="presParOf" srcId="{A02CB47B-94BC-4EF7-BFFB-BF521823D0F1}" destId="{DD38239D-6D52-425A-9FFF-9953E124C584}" srcOrd="8" destOrd="0" presId="urn:microsoft.com/office/officeart/2018/2/layout/IconVerticalSolidList"/>
    <dgm:cxn modelId="{739051EA-0932-490C-9E81-55C2524364E6}" type="presParOf" srcId="{DD38239D-6D52-425A-9FFF-9953E124C584}" destId="{1E5DD20A-0B58-4B4D-B57D-F7109D5B140D}" srcOrd="0" destOrd="0" presId="urn:microsoft.com/office/officeart/2018/2/layout/IconVerticalSolidList"/>
    <dgm:cxn modelId="{692507E1-4C2C-466D-A688-F2762DDAAD68}" type="presParOf" srcId="{DD38239D-6D52-425A-9FFF-9953E124C584}" destId="{CCE61674-5C74-488E-BB87-B87561EECFED}" srcOrd="1" destOrd="0" presId="urn:microsoft.com/office/officeart/2018/2/layout/IconVerticalSolidList"/>
    <dgm:cxn modelId="{B90E9DEE-29D6-49D8-BA6D-F4DED52C66BF}" type="presParOf" srcId="{DD38239D-6D52-425A-9FFF-9953E124C584}" destId="{BD4E0AAC-83DE-4B6B-AE81-2FDC683505EB}" srcOrd="2" destOrd="0" presId="urn:microsoft.com/office/officeart/2018/2/layout/IconVerticalSolidList"/>
    <dgm:cxn modelId="{42DFE0BC-3C7E-4203-9D04-0ED1FFE33984}" type="presParOf" srcId="{DD38239D-6D52-425A-9FFF-9953E124C584}" destId="{9EC235E5-EF17-43FD-AD07-BF14C485B4AD}" srcOrd="3" destOrd="0" presId="urn:microsoft.com/office/officeart/2018/2/layout/IconVerticalSolidList"/>
    <dgm:cxn modelId="{F675E9CB-FFB4-4A00-BB94-82A6833BE9F8}" type="presParOf" srcId="{A02CB47B-94BC-4EF7-BFFB-BF521823D0F1}" destId="{741F2D30-164B-4875-B638-688B0A24E98D}" srcOrd="9" destOrd="0" presId="urn:microsoft.com/office/officeart/2018/2/layout/IconVerticalSolidList"/>
    <dgm:cxn modelId="{1C5057AD-3918-4C48-900C-C360B7A5C007}" type="presParOf" srcId="{A02CB47B-94BC-4EF7-BFFB-BF521823D0F1}" destId="{0C4760C5-DCFF-4D12-9527-252EEA1B300F}" srcOrd="10" destOrd="0" presId="urn:microsoft.com/office/officeart/2018/2/layout/IconVerticalSolidList"/>
    <dgm:cxn modelId="{9DB62703-D38E-41CF-A7C8-846BA0F8703D}" type="presParOf" srcId="{0C4760C5-DCFF-4D12-9527-252EEA1B300F}" destId="{15C03472-2D85-4102-BC75-701DE09ECD34}" srcOrd="0" destOrd="0" presId="urn:microsoft.com/office/officeart/2018/2/layout/IconVerticalSolidList"/>
    <dgm:cxn modelId="{AFDF635C-43A5-403D-A0B7-61867A06FEB0}" type="presParOf" srcId="{0C4760C5-DCFF-4D12-9527-252EEA1B300F}" destId="{29DE1AF9-DC29-4931-A582-386CA0607DCC}" srcOrd="1" destOrd="0" presId="urn:microsoft.com/office/officeart/2018/2/layout/IconVerticalSolidList"/>
    <dgm:cxn modelId="{9DF0E814-44AB-4EFF-AB84-3C908041CDE8}" type="presParOf" srcId="{0C4760C5-DCFF-4D12-9527-252EEA1B300F}" destId="{03B38B05-EE77-4108-AD4B-3D7339D4F518}" srcOrd="2" destOrd="0" presId="urn:microsoft.com/office/officeart/2018/2/layout/IconVerticalSolidList"/>
    <dgm:cxn modelId="{21DC653F-4112-4E90-9776-9AD87B472DFD}" type="presParOf" srcId="{0C4760C5-DCFF-4D12-9527-252EEA1B300F}" destId="{1B4EE56A-3A91-4945-9EF1-849F6566D5C5}" srcOrd="3" destOrd="0" presId="urn:microsoft.com/office/officeart/2018/2/layout/IconVerticalSolidList"/>
    <dgm:cxn modelId="{6BCAF8DD-DD67-4368-A78B-CF06ADAA4F6B}" type="presParOf" srcId="{A02CB47B-94BC-4EF7-BFFB-BF521823D0F1}" destId="{DA510E72-DA66-432E-B3AD-1A3A55976AF9}" srcOrd="11" destOrd="0" presId="urn:microsoft.com/office/officeart/2018/2/layout/IconVerticalSolidList"/>
    <dgm:cxn modelId="{6ED64C23-38DB-4364-85A2-556CFAE7EAE0}" type="presParOf" srcId="{A02CB47B-94BC-4EF7-BFFB-BF521823D0F1}" destId="{4CFDA9CD-A1AC-4CFF-A3E7-747BB009A04B}" srcOrd="12" destOrd="0" presId="urn:microsoft.com/office/officeart/2018/2/layout/IconVerticalSolidList"/>
    <dgm:cxn modelId="{555D16E2-46DB-485D-B2A1-15DAC9F1F7D4}" type="presParOf" srcId="{4CFDA9CD-A1AC-4CFF-A3E7-747BB009A04B}" destId="{E0A5D24D-DECB-442A-ABDA-4601FEBF3427}" srcOrd="0" destOrd="0" presId="urn:microsoft.com/office/officeart/2018/2/layout/IconVerticalSolidList"/>
    <dgm:cxn modelId="{DDDB8C64-F663-4DFB-9188-93D48949398F}" type="presParOf" srcId="{4CFDA9CD-A1AC-4CFF-A3E7-747BB009A04B}" destId="{893263F6-87B1-4377-BC1B-FD98E3ABC08D}" srcOrd="1" destOrd="0" presId="urn:microsoft.com/office/officeart/2018/2/layout/IconVerticalSolidList"/>
    <dgm:cxn modelId="{822145CE-8C94-41CF-BA67-ECED5407C959}" type="presParOf" srcId="{4CFDA9CD-A1AC-4CFF-A3E7-747BB009A04B}" destId="{F2F41203-EF46-48C9-8025-6315C8EBD387}" srcOrd="2" destOrd="0" presId="urn:microsoft.com/office/officeart/2018/2/layout/IconVerticalSolidList"/>
    <dgm:cxn modelId="{35EA7078-74E6-477A-8AF9-51C772A312B1}" type="presParOf" srcId="{4CFDA9CD-A1AC-4CFF-A3E7-747BB009A04B}" destId="{89309C10-8F43-45D0-9D52-8FFFB8CC860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D4B6B8-100E-4116-8693-549F379A9F7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70A0566-0BCA-437C-AA42-C2C2701D9374}">
      <dgm:prSet/>
      <dgm:spPr/>
      <dgm:t>
        <a:bodyPr/>
        <a:lstStyle/>
        <a:p>
          <a:r>
            <a:rPr lang="nl-NL"/>
            <a:t>Voordat je kunt beginnen met de 7 stappen, moeten er productomschrijvingen gemaakt worden in processchema’s.</a:t>
          </a:r>
          <a:endParaRPr lang="en-US"/>
        </a:p>
      </dgm:t>
    </dgm:pt>
    <dgm:pt modelId="{B580F1A8-CF1B-4365-B5E1-B18717F5E1C4}" type="parTrans" cxnId="{E24F3CFD-D608-402D-83E7-E62591C85443}">
      <dgm:prSet/>
      <dgm:spPr/>
      <dgm:t>
        <a:bodyPr/>
        <a:lstStyle/>
        <a:p>
          <a:endParaRPr lang="en-US"/>
        </a:p>
      </dgm:t>
    </dgm:pt>
    <dgm:pt modelId="{8BC3EAE2-1A99-4CE1-88FE-EED162F9B67A}" type="sibTrans" cxnId="{E24F3CFD-D608-402D-83E7-E62591C85443}">
      <dgm:prSet/>
      <dgm:spPr/>
      <dgm:t>
        <a:bodyPr/>
        <a:lstStyle/>
        <a:p>
          <a:endParaRPr lang="en-US"/>
        </a:p>
      </dgm:t>
    </dgm:pt>
    <dgm:pt modelId="{B1FE7949-BF07-4873-8236-C85786C071A5}">
      <dgm:prSet/>
      <dgm:spPr/>
      <dgm:t>
        <a:bodyPr/>
        <a:lstStyle/>
        <a:p>
          <a:r>
            <a:rPr lang="nl-NL"/>
            <a:t>Productomschrijving:</a:t>
          </a:r>
          <a:endParaRPr lang="en-US"/>
        </a:p>
      </dgm:t>
    </dgm:pt>
    <dgm:pt modelId="{C6CC32CF-005F-4266-9B80-59F29049BF70}" type="parTrans" cxnId="{C2DD14C5-848D-43C9-B779-B33996510BEE}">
      <dgm:prSet/>
      <dgm:spPr/>
      <dgm:t>
        <a:bodyPr/>
        <a:lstStyle/>
        <a:p>
          <a:endParaRPr lang="en-US"/>
        </a:p>
      </dgm:t>
    </dgm:pt>
    <dgm:pt modelId="{30611035-BC1D-4263-9946-AF2F9AF33261}" type="sibTrans" cxnId="{C2DD14C5-848D-43C9-B779-B33996510BEE}">
      <dgm:prSet/>
      <dgm:spPr/>
      <dgm:t>
        <a:bodyPr/>
        <a:lstStyle/>
        <a:p>
          <a:endParaRPr lang="en-US"/>
        </a:p>
      </dgm:t>
    </dgm:pt>
    <dgm:pt modelId="{E104E06C-44AA-4675-B7BA-F7DDE48329BE}">
      <dgm:prSet/>
      <dgm:spPr/>
      <dgm:t>
        <a:bodyPr/>
        <a:lstStyle/>
        <a:p>
          <a:r>
            <a:rPr lang="nl-NL"/>
            <a:t>Kort de hoofdingrediënten</a:t>
          </a:r>
          <a:endParaRPr lang="en-US"/>
        </a:p>
      </dgm:t>
    </dgm:pt>
    <dgm:pt modelId="{F3CB7372-F466-4E92-8BA2-EB7202C3EEC8}" type="parTrans" cxnId="{7E947F98-7246-4A9B-8ED0-DDD5C5A1E2AD}">
      <dgm:prSet/>
      <dgm:spPr/>
      <dgm:t>
        <a:bodyPr/>
        <a:lstStyle/>
        <a:p>
          <a:endParaRPr lang="en-US"/>
        </a:p>
      </dgm:t>
    </dgm:pt>
    <dgm:pt modelId="{408A66DC-1F24-4FCE-89D1-CABC030A50A7}" type="sibTrans" cxnId="{7E947F98-7246-4A9B-8ED0-DDD5C5A1E2AD}">
      <dgm:prSet/>
      <dgm:spPr/>
      <dgm:t>
        <a:bodyPr/>
        <a:lstStyle/>
        <a:p>
          <a:endParaRPr lang="en-US"/>
        </a:p>
      </dgm:t>
    </dgm:pt>
    <dgm:pt modelId="{9D9656D2-8D5A-4F76-931E-E45529C50FE4}">
      <dgm:prSet/>
      <dgm:spPr/>
      <dgm:t>
        <a:bodyPr/>
        <a:lstStyle/>
        <a:p>
          <a:r>
            <a:rPr lang="nl-NL"/>
            <a:t>Productieproces</a:t>
          </a:r>
          <a:endParaRPr lang="en-US"/>
        </a:p>
      </dgm:t>
    </dgm:pt>
    <dgm:pt modelId="{B26D1138-A779-4F21-89EB-DDA613B66AFC}" type="parTrans" cxnId="{EE12257B-4944-4720-9628-961871ABA5DF}">
      <dgm:prSet/>
      <dgm:spPr/>
      <dgm:t>
        <a:bodyPr/>
        <a:lstStyle/>
        <a:p>
          <a:endParaRPr lang="en-US"/>
        </a:p>
      </dgm:t>
    </dgm:pt>
    <dgm:pt modelId="{486A78D9-2F8C-4BEA-8E4E-0C54D64A60F6}" type="sibTrans" cxnId="{EE12257B-4944-4720-9628-961871ABA5DF}">
      <dgm:prSet/>
      <dgm:spPr/>
      <dgm:t>
        <a:bodyPr/>
        <a:lstStyle/>
        <a:p>
          <a:endParaRPr lang="en-US"/>
        </a:p>
      </dgm:t>
    </dgm:pt>
    <dgm:pt modelId="{4095C401-D3B2-4CFE-9BA3-62AB9E4E3BE9}">
      <dgm:prSet/>
      <dgm:spPr/>
      <dgm:t>
        <a:bodyPr/>
        <a:lstStyle/>
        <a:p>
          <a:r>
            <a:rPr lang="nl-NL"/>
            <a:t>Doelgroep van het product</a:t>
          </a:r>
          <a:endParaRPr lang="en-US"/>
        </a:p>
      </dgm:t>
    </dgm:pt>
    <dgm:pt modelId="{42929CE1-7945-49BD-A421-3D01614D1C0D}" type="parTrans" cxnId="{59914AB7-242C-44FF-A71D-749BF019A32F}">
      <dgm:prSet/>
      <dgm:spPr/>
      <dgm:t>
        <a:bodyPr/>
        <a:lstStyle/>
        <a:p>
          <a:endParaRPr lang="en-US"/>
        </a:p>
      </dgm:t>
    </dgm:pt>
    <dgm:pt modelId="{97AAAB8B-A946-4228-9A2C-D866CE61C4A6}" type="sibTrans" cxnId="{59914AB7-242C-44FF-A71D-749BF019A32F}">
      <dgm:prSet/>
      <dgm:spPr/>
      <dgm:t>
        <a:bodyPr/>
        <a:lstStyle/>
        <a:p>
          <a:endParaRPr lang="en-US"/>
        </a:p>
      </dgm:t>
    </dgm:pt>
    <dgm:pt modelId="{E297906A-4909-4AAE-AA53-750844A6EDB3}">
      <dgm:prSet/>
      <dgm:spPr/>
      <dgm:t>
        <a:bodyPr/>
        <a:lstStyle/>
        <a:p>
          <a:r>
            <a:rPr lang="nl-NL"/>
            <a:t>Verzamelen van alle gegevens die van invloed zouden kunnen zijn op de veiligheid van het product.</a:t>
          </a:r>
          <a:endParaRPr lang="en-US"/>
        </a:p>
      </dgm:t>
    </dgm:pt>
    <dgm:pt modelId="{4511D572-3887-46D9-9966-1D4F13CD018D}" type="parTrans" cxnId="{F9110A35-C436-49C4-9C96-901F9B7D7600}">
      <dgm:prSet/>
      <dgm:spPr/>
      <dgm:t>
        <a:bodyPr/>
        <a:lstStyle/>
        <a:p>
          <a:endParaRPr lang="en-US"/>
        </a:p>
      </dgm:t>
    </dgm:pt>
    <dgm:pt modelId="{65C7044C-7297-4C4D-BFDD-F48D52E90232}" type="sibTrans" cxnId="{F9110A35-C436-49C4-9C96-901F9B7D7600}">
      <dgm:prSet/>
      <dgm:spPr/>
      <dgm:t>
        <a:bodyPr/>
        <a:lstStyle/>
        <a:p>
          <a:endParaRPr lang="en-US"/>
        </a:p>
      </dgm:t>
    </dgm:pt>
    <dgm:pt modelId="{EEAD57C3-CB74-41C7-A678-8637B732951D}">
      <dgm:prSet/>
      <dgm:spPr/>
      <dgm:t>
        <a:bodyPr/>
        <a:lstStyle/>
        <a:p>
          <a:r>
            <a:rPr lang="nl-NL" dirty="0"/>
            <a:t>Bv opslag en distributiecondities, houdbaarheid.</a:t>
          </a:r>
          <a:endParaRPr lang="en-US" dirty="0"/>
        </a:p>
      </dgm:t>
    </dgm:pt>
    <dgm:pt modelId="{F6CD6CB0-615B-448A-B370-204367BE7D6B}" type="parTrans" cxnId="{AA157BE8-7D13-4F85-ACF9-D1E6C9FE7894}">
      <dgm:prSet/>
      <dgm:spPr/>
      <dgm:t>
        <a:bodyPr/>
        <a:lstStyle/>
        <a:p>
          <a:endParaRPr lang="en-US"/>
        </a:p>
      </dgm:t>
    </dgm:pt>
    <dgm:pt modelId="{29133892-E36F-47C8-8E2A-CE2EFCA7D3E6}" type="sibTrans" cxnId="{AA157BE8-7D13-4F85-ACF9-D1E6C9FE7894}">
      <dgm:prSet/>
      <dgm:spPr/>
      <dgm:t>
        <a:bodyPr/>
        <a:lstStyle/>
        <a:p>
          <a:endParaRPr lang="en-US"/>
        </a:p>
      </dgm:t>
    </dgm:pt>
    <dgm:pt modelId="{75BE8251-36F0-4FB9-A65C-61AA1D18EB18}" type="pres">
      <dgm:prSet presAssocID="{62D4B6B8-100E-4116-8693-549F379A9F77}" presName="root" presStyleCnt="0">
        <dgm:presLayoutVars>
          <dgm:dir/>
          <dgm:resizeHandles val="exact"/>
        </dgm:presLayoutVars>
      </dgm:prSet>
      <dgm:spPr/>
    </dgm:pt>
    <dgm:pt modelId="{11EA174E-BCDC-4AEB-B2ED-0758245BE464}" type="pres">
      <dgm:prSet presAssocID="{670A0566-0BCA-437C-AA42-C2C2701D9374}" presName="compNode" presStyleCnt="0"/>
      <dgm:spPr/>
    </dgm:pt>
    <dgm:pt modelId="{3860D7F7-269B-47D3-9042-E8494EA814BD}" type="pres">
      <dgm:prSet presAssocID="{670A0566-0BCA-437C-AA42-C2C2701D9374}" presName="bgRect" presStyleLbl="bgShp" presStyleIdx="0" presStyleCnt="7"/>
      <dgm:spPr/>
    </dgm:pt>
    <dgm:pt modelId="{BFFB8283-7E67-489A-96CE-D67A39CA7CCF}" type="pres">
      <dgm:prSet presAssocID="{670A0566-0BCA-437C-AA42-C2C2701D9374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87E52267-6F35-4FFD-90DF-177B5B870F5F}" type="pres">
      <dgm:prSet presAssocID="{670A0566-0BCA-437C-AA42-C2C2701D9374}" presName="spaceRect" presStyleCnt="0"/>
      <dgm:spPr/>
    </dgm:pt>
    <dgm:pt modelId="{D5C9E3CC-2D2E-4E5A-A7CE-5ADD43F1C752}" type="pres">
      <dgm:prSet presAssocID="{670A0566-0BCA-437C-AA42-C2C2701D9374}" presName="parTx" presStyleLbl="revTx" presStyleIdx="0" presStyleCnt="7">
        <dgm:presLayoutVars>
          <dgm:chMax val="0"/>
          <dgm:chPref val="0"/>
        </dgm:presLayoutVars>
      </dgm:prSet>
      <dgm:spPr/>
    </dgm:pt>
    <dgm:pt modelId="{89C61631-1A43-486B-B44A-19320D58EF26}" type="pres">
      <dgm:prSet presAssocID="{8BC3EAE2-1A99-4CE1-88FE-EED162F9B67A}" presName="sibTrans" presStyleCnt="0"/>
      <dgm:spPr/>
    </dgm:pt>
    <dgm:pt modelId="{D4F01723-2273-47FC-919B-B1B06315B45E}" type="pres">
      <dgm:prSet presAssocID="{B1FE7949-BF07-4873-8236-C85786C071A5}" presName="compNode" presStyleCnt="0"/>
      <dgm:spPr/>
    </dgm:pt>
    <dgm:pt modelId="{D10CE552-5026-4275-BB11-D943F57D302F}" type="pres">
      <dgm:prSet presAssocID="{B1FE7949-BF07-4873-8236-C85786C071A5}" presName="bgRect" presStyleLbl="bgShp" presStyleIdx="1" presStyleCnt="7"/>
      <dgm:spPr/>
    </dgm:pt>
    <dgm:pt modelId="{FB07013D-F536-442D-95D4-085232A99029}" type="pres">
      <dgm:prSet presAssocID="{B1FE7949-BF07-4873-8236-C85786C071A5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lue"/>
        </a:ext>
      </dgm:extLst>
    </dgm:pt>
    <dgm:pt modelId="{4D60DF9D-17F3-4FFC-B685-1DBC5FF3163F}" type="pres">
      <dgm:prSet presAssocID="{B1FE7949-BF07-4873-8236-C85786C071A5}" presName="spaceRect" presStyleCnt="0"/>
      <dgm:spPr/>
    </dgm:pt>
    <dgm:pt modelId="{E2F55FEC-A753-468D-A52D-B48A91A0409C}" type="pres">
      <dgm:prSet presAssocID="{B1FE7949-BF07-4873-8236-C85786C071A5}" presName="parTx" presStyleLbl="revTx" presStyleIdx="1" presStyleCnt="7">
        <dgm:presLayoutVars>
          <dgm:chMax val="0"/>
          <dgm:chPref val="0"/>
        </dgm:presLayoutVars>
      </dgm:prSet>
      <dgm:spPr/>
    </dgm:pt>
    <dgm:pt modelId="{0415EE31-C2B2-487D-9B4E-A377844BCA23}" type="pres">
      <dgm:prSet presAssocID="{30611035-BC1D-4263-9946-AF2F9AF33261}" presName="sibTrans" presStyleCnt="0"/>
      <dgm:spPr/>
    </dgm:pt>
    <dgm:pt modelId="{79F42588-49E8-4A55-B90A-39831F7B9785}" type="pres">
      <dgm:prSet presAssocID="{E104E06C-44AA-4675-B7BA-F7DDE48329BE}" presName="compNode" presStyleCnt="0"/>
      <dgm:spPr/>
    </dgm:pt>
    <dgm:pt modelId="{1099480D-F0D1-4BC2-B890-A4FA5CB8B62E}" type="pres">
      <dgm:prSet presAssocID="{E104E06C-44AA-4675-B7BA-F7DDE48329BE}" presName="bgRect" presStyleLbl="bgShp" presStyleIdx="2" presStyleCnt="7"/>
      <dgm:spPr/>
    </dgm:pt>
    <dgm:pt modelId="{173A64EE-E175-463A-B336-AA056DC5449C}" type="pres">
      <dgm:prSet presAssocID="{E104E06C-44AA-4675-B7BA-F7DDE48329BE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sed Quotation Mark"/>
        </a:ext>
      </dgm:extLst>
    </dgm:pt>
    <dgm:pt modelId="{64E8BF95-564A-40F0-94B3-0CA7646FB050}" type="pres">
      <dgm:prSet presAssocID="{E104E06C-44AA-4675-B7BA-F7DDE48329BE}" presName="spaceRect" presStyleCnt="0"/>
      <dgm:spPr/>
    </dgm:pt>
    <dgm:pt modelId="{C2758445-2383-41D8-A8E6-95DA9171CF4A}" type="pres">
      <dgm:prSet presAssocID="{E104E06C-44AA-4675-B7BA-F7DDE48329BE}" presName="parTx" presStyleLbl="revTx" presStyleIdx="2" presStyleCnt="7">
        <dgm:presLayoutVars>
          <dgm:chMax val="0"/>
          <dgm:chPref val="0"/>
        </dgm:presLayoutVars>
      </dgm:prSet>
      <dgm:spPr/>
    </dgm:pt>
    <dgm:pt modelId="{48A8A4A8-BEC8-4C99-A365-71307844AAB1}" type="pres">
      <dgm:prSet presAssocID="{408A66DC-1F24-4FCE-89D1-CABC030A50A7}" presName="sibTrans" presStyleCnt="0"/>
      <dgm:spPr/>
    </dgm:pt>
    <dgm:pt modelId="{D886DA31-9AA6-47FD-A928-0024949F5FFA}" type="pres">
      <dgm:prSet presAssocID="{9D9656D2-8D5A-4F76-931E-E45529C50FE4}" presName="compNode" presStyleCnt="0"/>
      <dgm:spPr/>
    </dgm:pt>
    <dgm:pt modelId="{3966E09E-24E7-422D-93B3-56207E6235F9}" type="pres">
      <dgm:prSet presAssocID="{9D9656D2-8D5A-4F76-931E-E45529C50FE4}" presName="bgRect" presStyleLbl="bgShp" presStyleIdx="3" presStyleCnt="7"/>
      <dgm:spPr/>
    </dgm:pt>
    <dgm:pt modelId="{D7B182DC-52D1-4831-A756-FB776AE3DFE9}" type="pres">
      <dgm:prSet presAssocID="{9D9656D2-8D5A-4F76-931E-E45529C50FE4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FDB3278B-EF5A-4FD3-BD5D-FF53260D117B}" type="pres">
      <dgm:prSet presAssocID="{9D9656D2-8D5A-4F76-931E-E45529C50FE4}" presName="spaceRect" presStyleCnt="0"/>
      <dgm:spPr/>
    </dgm:pt>
    <dgm:pt modelId="{19FAF77B-C9BB-4011-8518-89DE602BC6D0}" type="pres">
      <dgm:prSet presAssocID="{9D9656D2-8D5A-4F76-931E-E45529C50FE4}" presName="parTx" presStyleLbl="revTx" presStyleIdx="3" presStyleCnt="7">
        <dgm:presLayoutVars>
          <dgm:chMax val="0"/>
          <dgm:chPref val="0"/>
        </dgm:presLayoutVars>
      </dgm:prSet>
      <dgm:spPr/>
    </dgm:pt>
    <dgm:pt modelId="{3C58C605-7926-47E1-B7BF-04D840E32C26}" type="pres">
      <dgm:prSet presAssocID="{486A78D9-2F8C-4BEA-8E4E-0C54D64A60F6}" presName="sibTrans" presStyleCnt="0"/>
      <dgm:spPr/>
    </dgm:pt>
    <dgm:pt modelId="{C996C96C-5E1B-4756-A966-211713B1D6D2}" type="pres">
      <dgm:prSet presAssocID="{4095C401-D3B2-4CFE-9BA3-62AB9E4E3BE9}" presName="compNode" presStyleCnt="0"/>
      <dgm:spPr/>
    </dgm:pt>
    <dgm:pt modelId="{F9F23553-E448-46A6-A1BC-A11B68625699}" type="pres">
      <dgm:prSet presAssocID="{4095C401-D3B2-4CFE-9BA3-62AB9E4E3BE9}" presName="bgRect" presStyleLbl="bgShp" presStyleIdx="4" presStyleCnt="7"/>
      <dgm:spPr/>
    </dgm:pt>
    <dgm:pt modelId="{1679B659-442E-41F6-972E-E5F8A6319418}" type="pres">
      <dgm:prSet presAssocID="{4095C401-D3B2-4CFE-9BA3-62AB9E4E3BE9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vertising"/>
        </a:ext>
      </dgm:extLst>
    </dgm:pt>
    <dgm:pt modelId="{79E907DC-0D0F-4F91-AB36-BCF5F6BFA24E}" type="pres">
      <dgm:prSet presAssocID="{4095C401-D3B2-4CFE-9BA3-62AB9E4E3BE9}" presName="spaceRect" presStyleCnt="0"/>
      <dgm:spPr/>
    </dgm:pt>
    <dgm:pt modelId="{4E3E6761-1A45-4C6F-B043-576EFD8350D2}" type="pres">
      <dgm:prSet presAssocID="{4095C401-D3B2-4CFE-9BA3-62AB9E4E3BE9}" presName="parTx" presStyleLbl="revTx" presStyleIdx="4" presStyleCnt="7">
        <dgm:presLayoutVars>
          <dgm:chMax val="0"/>
          <dgm:chPref val="0"/>
        </dgm:presLayoutVars>
      </dgm:prSet>
      <dgm:spPr/>
    </dgm:pt>
    <dgm:pt modelId="{202294B8-5F83-43B6-834F-FAD51D555E78}" type="pres">
      <dgm:prSet presAssocID="{97AAAB8B-A946-4228-9A2C-D866CE61C4A6}" presName="sibTrans" presStyleCnt="0"/>
      <dgm:spPr/>
    </dgm:pt>
    <dgm:pt modelId="{1D1B8E58-2DD2-4A00-98B6-5DD6BC502D9F}" type="pres">
      <dgm:prSet presAssocID="{E297906A-4909-4AAE-AA53-750844A6EDB3}" presName="compNode" presStyleCnt="0"/>
      <dgm:spPr/>
    </dgm:pt>
    <dgm:pt modelId="{EDF38C4A-826E-423E-B721-94DDC9F18FBF}" type="pres">
      <dgm:prSet presAssocID="{E297906A-4909-4AAE-AA53-750844A6EDB3}" presName="bgRect" presStyleLbl="bgShp" presStyleIdx="5" presStyleCnt="7"/>
      <dgm:spPr/>
    </dgm:pt>
    <dgm:pt modelId="{DBA0239B-0B6E-4AAB-BB18-66A22602AE3F}" type="pres">
      <dgm:prSet presAssocID="{E297906A-4909-4AAE-AA53-750844A6EDB3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D7F0CC4D-BA9A-4A1A-9CAE-A6C6A5AC9A1B}" type="pres">
      <dgm:prSet presAssocID="{E297906A-4909-4AAE-AA53-750844A6EDB3}" presName="spaceRect" presStyleCnt="0"/>
      <dgm:spPr/>
    </dgm:pt>
    <dgm:pt modelId="{4B3BEBB8-9074-41CE-9095-7D3E4EB31F77}" type="pres">
      <dgm:prSet presAssocID="{E297906A-4909-4AAE-AA53-750844A6EDB3}" presName="parTx" presStyleLbl="revTx" presStyleIdx="5" presStyleCnt="7">
        <dgm:presLayoutVars>
          <dgm:chMax val="0"/>
          <dgm:chPref val="0"/>
        </dgm:presLayoutVars>
      </dgm:prSet>
      <dgm:spPr/>
    </dgm:pt>
    <dgm:pt modelId="{93C5189B-E183-41FE-B812-BE0CDC65AA4A}" type="pres">
      <dgm:prSet presAssocID="{65C7044C-7297-4C4D-BFDD-F48D52E90232}" presName="sibTrans" presStyleCnt="0"/>
      <dgm:spPr/>
    </dgm:pt>
    <dgm:pt modelId="{03E49AC0-9B99-4A28-BB28-9DF12BACF350}" type="pres">
      <dgm:prSet presAssocID="{EEAD57C3-CB74-41C7-A678-8637B732951D}" presName="compNode" presStyleCnt="0"/>
      <dgm:spPr/>
    </dgm:pt>
    <dgm:pt modelId="{436EA565-8999-4D2A-B01B-9B29DABBD38B}" type="pres">
      <dgm:prSet presAssocID="{EEAD57C3-CB74-41C7-A678-8637B732951D}" presName="bgRect" presStyleLbl="bgShp" presStyleIdx="6" presStyleCnt="7"/>
      <dgm:spPr/>
    </dgm:pt>
    <dgm:pt modelId="{534989E4-7229-4E1F-AB21-DEE08494C034}" type="pres">
      <dgm:prSet presAssocID="{EEAD57C3-CB74-41C7-A678-8637B732951D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mbrella"/>
        </a:ext>
      </dgm:extLst>
    </dgm:pt>
    <dgm:pt modelId="{A7174DBC-FECD-4264-8614-C3534B3D2747}" type="pres">
      <dgm:prSet presAssocID="{EEAD57C3-CB74-41C7-A678-8637B732951D}" presName="spaceRect" presStyleCnt="0"/>
      <dgm:spPr/>
    </dgm:pt>
    <dgm:pt modelId="{5047A80D-3965-44F6-A454-DC534B008759}" type="pres">
      <dgm:prSet presAssocID="{EEAD57C3-CB74-41C7-A678-8637B732951D}" presName="parTx" presStyleLbl="revTx" presStyleIdx="6" presStyleCnt="7">
        <dgm:presLayoutVars>
          <dgm:chMax val="0"/>
          <dgm:chPref val="0"/>
        </dgm:presLayoutVars>
      </dgm:prSet>
      <dgm:spPr/>
    </dgm:pt>
  </dgm:ptLst>
  <dgm:cxnLst>
    <dgm:cxn modelId="{1EDE460A-7059-4229-A493-46AD1DDA88B4}" type="presOf" srcId="{EEAD57C3-CB74-41C7-A678-8637B732951D}" destId="{5047A80D-3965-44F6-A454-DC534B008759}" srcOrd="0" destOrd="0" presId="urn:microsoft.com/office/officeart/2018/2/layout/IconVerticalSolidList"/>
    <dgm:cxn modelId="{F9110A35-C436-49C4-9C96-901F9B7D7600}" srcId="{62D4B6B8-100E-4116-8693-549F379A9F77}" destId="{E297906A-4909-4AAE-AA53-750844A6EDB3}" srcOrd="5" destOrd="0" parTransId="{4511D572-3887-46D9-9966-1D4F13CD018D}" sibTransId="{65C7044C-7297-4C4D-BFDD-F48D52E90232}"/>
    <dgm:cxn modelId="{9F446F36-9EBC-4235-98B5-27AC3E4215B7}" type="presOf" srcId="{9D9656D2-8D5A-4F76-931E-E45529C50FE4}" destId="{19FAF77B-C9BB-4011-8518-89DE602BC6D0}" srcOrd="0" destOrd="0" presId="urn:microsoft.com/office/officeart/2018/2/layout/IconVerticalSolidList"/>
    <dgm:cxn modelId="{600C1863-0813-4CC1-A658-952BA42E2C04}" type="presOf" srcId="{E104E06C-44AA-4675-B7BA-F7DDE48329BE}" destId="{C2758445-2383-41D8-A8E6-95DA9171CF4A}" srcOrd="0" destOrd="0" presId="urn:microsoft.com/office/officeart/2018/2/layout/IconVerticalSolidList"/>
    <dgm:cxn modelId="{3EB82569-E2D7-46C4-9BC9-4D4A9E7D1F39}" type="presOf" srcId="{E297906A-4909-4AAE-AA53-750844A6EDB3}" destId="{4B3BEBB8-9074-41CE-9095-7D3E4EB31F77}" srcOrd="0" destOrd="0" presId="urn:microsoft.com/office/officeart/2018/2/layout/IconVerticalSolidList"/>
    <dgm:cxn modelId="{EE12257B-4944-4720-9628-961871ABA5DF}" srcId="{62D4B6B8-100E-4116-8693-549F379A9F77}" destId="{9D9656D2-8D5A-4F76-931E-E45529C50FE4}" srcOrd="3" destOrd="0" parTransId="{B26D1138-A779-4F21-89EB-DDA613B66AFC}" sibTransId="{486A78D9-2F8C-4BEA-8E4E-0C54D64A60F6}"/>
    <dgm:cxn modelId="{7E947F98-7246-4A9B-8ED0-DDD5C5A1E2AD}" srcId="{62D4B6B8-100E-4116-8693-549F379A9F77}" destId="{E104E06C-44AA-4675-B7BA-F7DDE48329BE}" srcOrd="2" destOrd="0" parTransId="{F3CB7372-F466-4E92-8BA2-EB7202C3EEC8}" sibTransId="{408A66DC-1F24-4FCE-89D1-CABC030A50A7}"/>
    <dgm:cxn modelId="{4272659E-F25D-4AC2-AFFB-9C92A2DE5DFE}" type="presOf" srcId="{4095C401-D3B2-4CFE-9BA3-62AB9E4E3BE9}" destId="{4E3E6761-1A45-4C6F-B043-576EFD8350D2}" srcOrd="0" destOrd="0" presId="urn:microsoft.com/office/officeart/2018/2/layout/IconVerticalSolidList"/>
    <dgm:cxn modelId="{865F3CB6-915C-470F-A226-D7AFEC7BBC77}" type="presOf" srcId="{B1FE7949-BF07-4873-8236-C85786C071A5}" destId="{E2F55FEC-A753-468D-A52D-B48A91A0409C}" srcOrd="0" destOrd="0" presId="urn:microsoft.com/office/officeart/2018/2/layout/IconVerticalSolidList"/>
    <dgm:cxn modelId="{59914AB7-242C-44FF-A71D-749BF019A32F}" srcId="{62D4B6B8-100E-4116-8693-549F379A9F77}" destId="{4095C401-D3B2-4CFE-9BA3-62AB9E4E3BE9}" srcOrd="4" destOrd="0" parTransId="{42929CE1-7945-49BD-A421-3D01614D1C0D}" sibTransId="{97AAAB8B-A946-4228-9A2C-D866CE61C4A6}"/>
    <dgm:cxn modelId="{C2DD14C5-848D-43C9-B779-B33996510BEE}" srcId="{62D4B6B8-100E-4116-8693-549F379A9F77}" destId="{B1FE7949-BF07-4873-8236-C85786C071A5}" srcOrd="1" destOrd="0" parTransId="{C6CC32CF-005F-4266-9B80-59F29049BF70}" sibTransId="{30611035-BC1D-4263-9946-AF2F9AF33261}"/>
    <dgm:cxn modelId="{64686CD0-CB2B-4467-924C-04558DBBBE2D}" type="presOf" srcId="{62D4B6B8-100E-4116-8693-549F379A9F77}" destId="{75BE8251-36F0-4FB9-A65C-61AA1D18EB18}" srcOrd="0" destOrd="0" presId="urn:microsoft.com/office/officeart/2018/2/layout/IconVerticalSolidList"/>
    <dgm:cxn modelId="{AA157BE8-7D13-4F85-ACF9-D1E6C9FE7894}" srcId="{62D4B6B8-100E-4116-8693-549F379A9F77}" destId="{EEAD57C3-CB74-41C7-A678-8637B732951D}" srcOrd="6" destOrd="0" parTransId="{F6CD6CB0-615B-448A-B370-204367BE7D6B}" sibTransId="{29133892-E36F-47C8-8E2A-CE2EFCA7D3E6}"/>
    <dgm:cxn modelId="{8DD142F5-3D40-4A8C-9AD4-369E61629590}" type="presOf" srcId="{670A0566-0BCA-437C-AA42-C2C2701D9374}" destId="{D5C9E3CC-2D2E-4E5A-A7CE-5ADD43F1C752}" srcOrd="0" destOrd="0" presId="urn:microsoft.com/office/officeart/2018/2/layout/IconVerticalSolidList"/>
    <dgm:cxn modelId="{E24F3CFD-D608-402D-83E7-E62591C85443}" srcId="{62D4B6B8-100E-4116-8693-549F379A9F77}" destId="{670A0566-0BCA-437C-AA42-C2C2701D9374}" srcOrd="0" destOrd="0" parTransId="{B580F1A8-CF1B-4365-B5E1-B18717F5E1C4}" sibTransId="{8BC3EAE2-1A99-4CE1-88FE-EED162F9B67A}"/>
    <dgm:cxn modelId="{57B24920-8173-4C6A-AD9A-DB1A84D057E3}" type="presParOf" srcId="{75BE8251-36F0-4FB9-A65C-61AA1D18EB18}" destId="{11EA174E-BCDC-4AEB-B2ED-0758245BE464}" srcOrd="0" destOrd="0" presId="urn:microsoft.com/office/officeart/2018/2/layout/IconVerticalSolidList"/>
    <dgm:cxn modelId="{8CD8413A-E2F4-4E06-AE74-0BD4DFF0A71C}" type="presParOf" srcId="{11EA174E-BCDC-4AEB-B2ED-0758245BE464}" destId="{3860D7F7-269B-47D3-9042-E8494EA814BD}" srcOrd="0" destOrd="0" presId="urn:microsoft.com/office/officeart/2018/2/layout/IconVerticalSolidList"/>
    <dgm:cxn modelId="{B80078D7-409D-4082-9B93-E758DCBD0C84}" type="presParOf" srcId="{11EA174E-BCDC-4AEB-B2ED-0758245BE464}" destId="{BFFB8283-7E67-489A-96CE-D67A39CA7CCF}" srcOrd="1" destOrd="0" presId="urn:microsoft.com/office/officeart/2018/2/layout/IconVerticalSolidList"/>
    <dgm:cxn modelId="{2276BB0F-3D77-4C71-92D4-747AA2E19173}" type="presParOf" srcId="{11EA174E-BCDC-4AEB-B2ED-0758245BE464}" destId="{87E52267-6F35-4FFD-90DF-177B5B870F5F}" srcOrd="2" destOrd="0" presId="urn:microsoft.com/office/officeart/2018/2/layout/IconVerticalSolidList"/>
    <dgm:cxn modelId="{2049B5EE-B49C-403E-8908-FEC5EE93EF7A}" type="presParOf" srcId="{11EA174E-BCDC-4AEB-B2ED-0758245BE464}" destId="{D5C9E3CC-2D2E-4E5A-A7CE-5ADD43F1C752}" srcOrd="3" destOrd="0" presId="urn:microsoft.com/office/officeart/2018/2/layout/IconVerticalSolidList"/>
    <dgm:cxn modelId="{132FA373-69D8-4D5F-8F58-C38F927E2EE0}" type="presParOf" srcId="{75BE8251-36F0-4FB9-A65C-61AA1D18EB18}" destId="{89C61631-1A43-486B-B44A-19320D58EF26}" srcOrd="1" destOrd="0" presId="urn:microsoft.com/office/officeart/2018/2/layout/IconVerticalSolidList"/>
    <dgm:cxn modelId="{829B654F-6430-4EE0-9F0B-E81CF117EF48}" type="presParOf" srcId="{75BE8251-36F0-4FB9-A65C-61AA1D18EB18}" destId="{D4F01723-2273-47FC-919B-B1B06315B45E}" srcOrd="2" destOrd="0" presId="urn:microsoft.com/office/officeart/2018/2/layout/IconVerticalSolidList"/>
    <dgm:cxn modelId="{BB58DD52-D66F-4D5A-9B2D-DBE69C0A32A0}" type="presParOf" srcId="{D4F01723-2273-47FC-919B-B1B06315B45E}" destId="{D10CE552-5026-4275-BB11-D943F57D302F}" srcOrd="0" destOrd="0" presId="urn:microsoft.com/office/officeart/2018/2/layout/IconVerticalSolidList"/>
    <dgm:cxn modelId="{5C2C7518-CCD5-4AA1-B8E0-DF7D0E9E74D7}" type="presParOf" srcId="{D4F01723-2273-47FC-919B-B1B06315B45E}" destId="{FB07013D-F536-442D-95D4-085232A99029}" srcOrd="1" destOrd="0" presId="urn:microsoft.com/office/officeart/2018/2/layout/IconVerticalSolidList"/>
    <dgm:cxn modelId="{D8F2B958-F8DE-4453-825C-3388FF2A509F}" type="presParOf" srcId="{D4F01723-2273-47FC-919B-B1B06315B45E}" destId="{4D60DF9D-17F3-4FFC-B685-1DBC5FF3163F}" srcOrd="2" destOrd="0" presId="urn:microsoft.com/office/officeart/2018/2/layout/IconVerticalSolidList"/>
    <dgm:cxn modelId="{4650DDA0-8C17-4332-BA12-DA24672453DD}" type="presParOf" srcId="{D4F01723-2273-47FC-919B-B1B06315B45E}" destId="{E2F55FEC-A753-468D-A52D-B48A91A0409C}" srcOrd="3" destOrd="0" presId="urn:microsoft.com/office/officeart/2018/2/layout/IconVerticalSolidList"/>
    <dgm:cxn modelId="{46A4074C-BBF4-462B-A752-307D6026CA8E}" type="presParOf" srcId="{75BE8251-36F0-4FB9-A65C-61AA1D18EB18}" destId="{0415EE31-C2B2-487D-9B4E-A377844BCA23}" srcOrd="3" destOrd="0" presId="urn:microsoft.com/office/officeart/2018/2/layout/IconVerticalSolidList"/>
    <dgm:cxn modelId="{145A133D-2232-4970-B748-D31F16F72186}" type="presParOf" srcId="{75BE8251-36F0-4FB9-A65C-61AA1D18EB18}" destId="{79F42588-49E8-4A55-B90A-39831F7B9785}" srcOrd="4" destOrd="0" presId="urn:microsoft.com/office/officeart/2018/2/layout/IconVerticalSolidList"/>
    <dgm:cxn modelId="{79FF7DE3-D98F-4CB8-AC68-CFC1424BCA4D}" type="presParOf" srcId="{79F42588-49E8-4A55-B90A-39831F7B9785}" destId="{1099480D-F0D1-4BC2-B890-A4FA5CB8B62E}" srcOrd="0" destOrd="0" presId="urn:microsoft.com/office/officeart/2018/2/layout/IconVerticalSolidList"/>
    <dgm:cxn modelId="{70A28CC7-6C06-444C-869F-9273FF7AF9DA}" type="presParOf" srcId="{79F42588-49E8-4A55-B90A-39831F7B9785}" destId="{173A64EE-E175-463A-B336-AA056DC5449C}" srcOrd="1" destOrd="0" presId="urn:microsoft.com/office/officeart/2018/2/layout/IconVerticalSolidList"/>
    <dgm:cxn modelId="{48C94819-4D2C-42DB-A8C5-0B1F361CD9CF}" type="presParOf" srcId="{79F42588-49E8-4A55-B90A-39831F7B9785}" destId="{64E8BF95-564A-40F0-94B3-0CA7646FB050}" srcOrd="2" destOrd="0" presId="urn:microsoft.com/office/officeart/2018/2/layout/IconVerticalSolidList"/>
    <dgm:cxn modelId="{319B0937-4872-493C-B878-0634DD001C88}" type="presParOf" srcId="{79F42588-49E8-4A55-B90A-39831F7B9785}" destId="{C2758445-2383-41D8-A8E6-95DA9171CF4A}" srcOrd="3" destOrd="0" presId="urn:microsoft.com/office/officeart/2018/2/layout/IconVerticalSolidList"/>
    <dgm:cxn modelId="{904AC4D6-5625-45F0-A027-A0521308D713}" type="presParOf" srcId="{75BE8251-36F0-4FB9-A65C-61AA1D18EB18}" destId="{48A8A4A8-BEC8-4C99-A365-71307844AAB1}" srcOrd="5" destOrd="0" presId="urn:microsoft.com/office/officeart/2018/2/layout/IconVerticalSolidList"/>
    <dgm:cxn modelId="{AB2BCFBD-8FE5-4458-93F3-B8DC4160633F}" type="presParOf" srcId="{75BE8251-36F0-4FB9-A65C-61AA1D18EB18}" destId="{D886DA31-9AA6-47FD-A928-0024949F5FFA}" srcOrd="6" destOrd="0" presId="urn:microsoft.com/office/officeart/2018/2/layout/IconVerticalSolidList"/>
    <dgm:cxn modelId="{69C054C9-BE31-4005-BB68-13BA2C3D00D2}" type="presParOf" srcId="{D886DA31-9AA6-47FD-A928-0024949F5FFA}" destId="{3966E09E-24E7-422D-93B3-56207E6235F9}" srcOrd="0" destOrd="0" presId="urn:microsoft.com/office/officeart/2018/2/layout/IconVerticalSolidList"/>
    <dgm:cxn modelId="{BA46355F-5AC5-4BCC-8CF5-520E515EF73F}" type="presParOf" srcId="{D886DA31-9AA6-47FD-A928-0024949F5FFA}" destId="{D7B182DC-52D1-4831-A756-FB776AE3DFE9}" srcOrd="1" destOrd="0" presId="urn:microsoft.com/office/officeart/2018/2/layout/IconVerticalSolidList"/>
    <dgm:cxn modelId="{BDA8E50A-C827-4DB7-B8EF-813ACC500845}" type="presParOf" srcId="{D886DA31-9AA6-47FD-A928-0024949F5FFA}" destId="{FDB3278B-EF5A-4FD3-BD5D-FF53260D117B}" srcOrd="2" destOrd="0" presId="urn:microsoft.com/office/officeart/2018/2/layout/IconVerticalSolidList"/>
    <dgm:cxn modelId="{111577D0-8E9A-4CEA-9EB4-C8CA00D7CED9}" type="presParOf" srcId="{D886DA31-9AA6-47FD-A928-0024949F5FFA}" destId="{19FAF77B-C9BB-4011-8518-89DE602BC6D0}" srcOrd="3" destOrd="0" presId="urn:microsoft.com/office/officeart/2018/2/layout/IconVerticalSolidList"/>
    <dgm:cxn modelId="{1CAB919C-BC98-47F1-A020-FD04B3C9FBB1}" type="presParOf" srcId="{75BE8251-36F0-4FB9-A65C-61AA1D18EB18}" destId="{3C58C605-7926-47E1-B7BF-04D840E32C26}" srcOrd="7" destOrd="0" presId="urn:microsoft.com/office/officeart/2018/2/layout/IconVerticalSolidList"/>
    <dgm:cxn modelId="{F2F68013-566A-4C76-9D19-8C64F4761F98}" type="presParOf" srcId="{75BE8251-36F0-4FB9-A65C-61AA1D18EB18}" destId="{C996C96C-5E1B-4756-A966-211713B1D6D2}" srcOrd="8" destOrd="0" presId="urn:microsoft.com/office/officeart/2018/2/layout/IconVerticalSolidList"/>
    <dgm:cxn modelId="{17B6E6F6-FD6C-484A-8D04-8CFD33AB5C21}" type="presParOf" srcId="{C996C96C-5E1B-4756-A966-211713B1D6D2}" destId="{F9F23553-E448-46A6-A1BC-A11B68625699}" srcOrd="0" destOrd="0" presId="urn:microsoft.com/office/officeart/2018/2/layout/IconVerticalSolidList"/>
    <dgm:cxn modelId="{3D689CA6-57B9-49C2-BC4C-11E607F12D58}" type="presParOf" srcId="{C996C96C-5E1B-4756-A966-211713B1D6D2}" destId="{1679B659-442E-41F6-972E-E5F8A6319418}" srcOrd="1" destOrd="0" presId="urn:microsoft.com/office/officeart/2018/2/layout/IconVerticalSolidList"/>
    <dgm:cxn modelId="{57577998-B15C-4A10-BF17-46837ECBBCBE}" type="presParOf" srcId="{C996C96C-5E1B-4756-A966-211713B1D6D2}" destId="{79E907DC-0D0F-4F91-AB36-BCF5F6BFA24E}" srcOrd="2" destOrd="0" presId="urn:microsoft.com/office/officeart/2018/2/layout/IconVerticalSolidList"/>
    <dgm:cxn modelId="{5C034015-F158-4655-B184-137AD53BB8C3}" type="presParOf" srcId="{C996C96C-5E1B-4756-A966-211713B1D6D2}" destId="{4E3E6761-1A45-4C6F-B043-576EFD8350D2}" srcOrd="3" destOrd="0" presId="urn:microsoft.com/office/officeart/2018/2/layout/IconVerticalSolidList"/>
    <dgm:cxn modelId="{CB99CD62-9610-48DD-8F17-EFD34E5DA118}" type="presParOf" srcId="{75BE8251-36F0-4FB9-A65C-61AA1D18EB18}" destId="{202294B8-5F83-43B6-834F-FAD51D555E78}" srcOrd="9" destOrd="0" presId="urn:microsoft.com/office/officeart/2018/2/layout/IconVerticalSolidList"/>
    <dgm:cxn modelId="{B4DE8954-D12F-4300-B641-B5BFC2AF1061}" type="presParOf" srcId="{75BE8251-36F0-4FB9-A65C-61AA1D18EB18}" destId="{1D1B8E58-2DD2-4A00-98B6-5DD6BC502D9F}" srcOrd="10" destOrd="0" presId="urn:microsoft.com/office/officeart/2018/2/layout/IconVerticalSolidList"/>
    <dgm:cxn modelId="{C4C722AC-84AF-4B61-827E-3591B323B8A7}" type="presParOf" srcId="{1D1B8E58-2DD2-4A00-98B6-5DD6BC502D9F}" destId="{EDF38C4A-826E-423E-B721-94DDC9F18FBF}" srcOrd="0" destOrd="0" presId="urn:microsoft.com/office/officeart/2018/2/layout/IconVerticalSolidList"/>
    <dgm:cxn modelId="{5015F1DC-3B01-44DB-91ED-B8AE8B8C8434}" type="presParOf" srcId="{1D1B8E58-2DD2-4A00-98B6-5DD6BC502D9F}" destId="{DBA0239B-0B6E-4AAB-BB18-66A22602AE3F}" srcOrd="1" destOrd="0" presId="urn:microsoft.com/office/officeart/2018/2/layout/IconVerticalSolidList"/>
    <dgm:cxn modelId="{13E6742D-4255-4003-AC2E-C3E2441735C4}" type="presParOf" srcId="{1D1B8E58-2DD2-4A00-98B6-5DD6BC502D9F}" destId="{D7F0CC4D-BA9A-4A1A-9CAE-A6C6A5AC9A1B}" srcOrd="2" destOrd="0" presId="urn:microsoft.com/office/officeart/2018/2/layout/IconVerticalSolidList"/>
    <dgm:cxn modelId="{4001B71C-39DC-42CF-B3C7-687C75833C4A}" type="presParOf" srcId="{1D1B8E58-2DD2-4A00-98B6-5DD6BC502D9F}" destId="{4B3BEBB8-9074-41CE-9095-7D3E4EB31F77}" srcOrd="3" destOrd="0" presId="urn:microsoft.com/office/officeart/2018/2/layout/IconVerticalSolidList"/>
    <dgm:cxn modelId="{2B7A6A24-1E9C-479A-A029-5E65EB5E527F}" type="presParOf" srcId="{75BE8251-36F0-4FB9-A65C-61AA1D18EB18}" destId="{93C5189B-E183-41FE-B812-BE0CDC65AA4A}" srcOrd="11" destOrd="0" presId="urn:microsoft.com/office/officeart/2018/2/layout/IconVerticalSolidList"/>
    <dgm:cxn modelId="{A44F303F-FF1F-482A-AAAF-0AAC255DB4D4}" type="presParOf" srcId="{75BE8251-36F0-4FB9-A65C-61AA1D18EB18}" destId="{03E49AC0-9B99-4A28-BB28-9DF12BACF350}" srcOrd="12" destOrd="0" presId="urn:microsoft.com/office/officeart/2018/2/layout/IconVerticalSolidList"/>
    <dgm:cxn modelId="{274A0EF0-D5FF-4414-AC41-04A275325BC5}" type="presParOf" srcId="{03E49AC0-9B99-4A28-BB28-9DF12BACF350}" destId="{436EA565-8999-4D2A-B01B-9B29DABBD38B}" srcOrd="0" destOrd="0" presId="urn:microsoft.com/office/officeart/2018/2/layout/IconVerticalSolidList"/>
    <dgm:cxn modelId="{4828E980-E4E5-43F7-989F-2E5A94DDDB4D}" type="presParOf" srcId="{03E49AC0-9B99-4A28-BB28-9DF12BACF350}" destId="{534989E4-7229-4E1F-AB21-DEE08494C034}" srcOrd="1" destOrd="0" presId="urn:microsoft.com/office/officeart/2018/2/layout/IconVerticalSolidList"/>
    <dgm:cxn modelId="{288C2E2F-E04A-42B1-8E7F-5EBFFDFCBF92}" type="presParOf" srcId="{03E49AC0-9B99-4A28-BB28-9DF12BACF350}" destId="{A7174DBC-FECD-4264-8614-C3534B3D2747}" srcOrd="2" destOrd="0" presId="urn:microsoft.com/office/officeart/2018/2/layout/IconVerticalSolidList"/>
    <dgm:cxn modelId="{A20A5E48-DC49-47C0-B15B-35204E32243E}" type="presParOf" srcId="{03E49AC0-9B99-4A28-BB28-9DF12BACF350}" destId="{5047A80D-3965-44F6-A454-DC534B00875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F2D31C-9095-481A-85AF-ACC59335F575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BD950684-998E-4A9B-96B1-DB3E53B70940}">
      <dgm:prSet/>
      <dgm:spPr/>
      <dgm:t>
        <a:bodyPr/>
        <a:lstStyle/>
        <a:p>
          <a:r>
            <a:rPr lang="nl-NL"/>
            <a:t>Wanneer de CCP's bepaald zijn moeten ze beheerst worden. </a:t>
          </a:r>
          <a:endParaRPr lang="en-US"/>
        </a:p>
      </dgm:t>
    </dgm:pt>
    <dgm:pt modelId="{6422E712-22F9-4809-8E96-B04975F5B0CD}" type="parTrans" cxnId="{17AECC06-2F68-4B75-B117-C56267C03D10}">
      <dgm:prSet/>
      <dgm:spPr/>
      <dgm:t>
        <a:bodyPr/>
        <a:lstStyle/>
        <a:p>
          <a:endParaRPr lang="en-US"/>
        </a:p>
      </dgm:t>
    </dgm:pt>
    <dgm:pt modelId="{1A22976F-FDF5-434A-8714-E1ACCC2F1827}" type="sibTrans" cxnId="{17AECC06-2F68-4B75-B117-C56267C03D10}">
      <dgm:prSet/>
      <dgm:spPr/>
      <dgm:t>
        <a:bodyPr/>
        <a:lstStyle/>
        <a:p>
          <a:endParaRPr lang="en-US"/>
        </a:p>
      </dgm:t>
    </dgm:pt>
    <dgm:pt modelId="{D5D5361D-678D-4731-83D7-04821CF17FDC}">
      <dgm:prSet/>
      <dgm:spPr/>
      <dgm:t>
        <a:bodyPr/>
        <a:lstStyle/>
        <a:p>
          <a:r>
            <a:rPr lang="nl-NL"/>
            <a:t>Hiervoor is het eerst van belang dat de minimaal wettelijke normen en kritische grenswaarden worden opgesteld. </a:t>
          </a:r>
          <a:endParaRPr lang="en-US"/>
        </a:p>
      </dgm:t>
    </dgm:pt>
    <dgm:pt modelId="{B141FB9F-403B-42F0-9BC3-B45A3A849CEC}" type="parTrans" cxnId="{71AD2A6B-8E49-4EE8-9544-0848BDF44B8C}">
      <dgm:prSet/>
      <dgm:spPr/>
      <dgm:t>
        <a:bodyPr/>
        <a:lstStyle/>
        <a:p>
          <a:endParaRPr lang="en-US"/>
        </a:p>
      </dgm:t>
    </dgm:pt>
    <dgm:pt modelId="{A1460153-BDE6-466A-9B6B-F1CC4405DDD1}" type="sibTrans" cxnId="{71AD2A6B-8E49-4EE8-9544-0848BDF44B8C}">
      <dgm:prSet/>
      <dgm:spPr/>
      <dgm:t>
        <a:bodyPr/>
        <a:lstStyle/>
        <a:p>
          <a:endParaRPr lang="en-US"/>
        </a:p>
      </dgm:t>
    </dgm:pt>
    <dgm:pt modelId="{A8C4ED17-C2CD-4CE6-BA4C-16196AC04E28}">
      <dgm:prSet/>
      <dgm:spPr/>
      <dgm:t>
        <a:bodyPr/>
        <a:lstStyle/>
        <a:p>
          <a:r>
            <a:rPr lang="nl-NL"/>
            <a:t>Een grenswaarde is een waarde die de grens aangeeft tussen een aanvaardbaar en onaanvaardbaar product. </a:t>
          </a:r>
          <a:endParaRPr lang="en-US"/>
        </a:p>
      </dgm:t>
    </dgm:pt>
    <dgm:pt modelId="{1A837065-F3B9-4A3D-901E-F913EBB5F0E1}" type="parTrans" cxnId="{12BF8FFC-A1FA-4285-A00A-8E0827D2C395}">
      <dgm:prSet/>
      <dgm:spPr/>
      <dgm:t>
        <a:bodyPr/>
        <a:lstStyle/>
        <a:p>
          <a:endParaRPr lang="en-US"/>
        </a:p>
      </dgm:t>
    </dgm:pt>
    <dgm:pt modelId="{B336C655-4E44-4235-898A-371C9412084C}" type="sibTrans" cxnId="{12BF8FFC-A1FA-4285-A00A-8E0827D2C395}">
      <dgm:prSet/>
      <dgm:spPr/>
      <dgm:t>
        <a:bodyPr/>
        <a:lstStyle/>
        <a:p>
          <a:endParaRPr lang="en-US"/>
        </a:p>
      </dgm:t>
    </dgm:pt>
    <dgm:pt modelId="{04B73B8B-B107-43C0-94F6-2B65FC6D2C6E}" type="pres">
      <dgm:prSet presAssocID="{74F2D31C-9095-481A-85AF-ACC59335F575}" presName="root" presStyleCnt="0">
        <dgm:presLayoutVars>
          <dgm:dir/>
          <dgm:resizeHandles val="exact"/>
        </dgm:presLayoutVars>
      </dgm:prSet>
      <dgm:spPr/>
    </dgm:pt>
    <dgm:pt modelId="{795276A4-AA4C-4025-9363-4CD39CD3D46E}" type="pres">
      <dgm:prSet presAssocID="{BD950684-998E-4A9B-96B1-DB3E53B70940}" presName="compNode" presStyleCnt="0"/>
      <dgm:spPr/>
    </dgm:pt>
    <dgm:pt modelId="{4C821FF4-54EF-4829-8F24-7EB1ABAC7564}" type="pres">
      <dgm:prSet presAssocID="{BD950684-998E-4A9B-96B1-DB3E53B70940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F7E266E8-A221-4E53-9D37-DA5DA54ACFB8}" type="pres">
      <dgm:prSet presAssocID="{BD950684-998E-4A9B-96B1-DB3E53B70940}" presName="spaceRect" presStyleCnt="0"/>
      <dgm:spPr/>
    </dgm:pt>
    <dgm:pt modelId="{ACFC1AAD-4665-4985-A00A-26748C5DF74A}" type="pres">
      <dgm:prSet presAssocID="{BD950684-998E-4A9B-96B1-DB3E53B70940}" presName="textRect" presStyleLbl="revTx" presStyleIdx="0" presStyleCnt="3">
        <dgm:presLayoutVars>
          <dgm:chMax val="1"/>
          <dgm:chPref val="1"/>
        </dgm:presLayoutVars>
      </dgm:prSet>
      <dgm:spPr/>
    </dgm:pt>
    <dgm:pt modelId="{5C1BA631-9FB6-4B9A-8944-84E488C2BEE5}" type="pres">
      <dgm:prSet presAssocID="{1A22976F-FDF5-434A-8714-E1ACCC2F1827}" presName="sibTrans" presStyleCnt="0"/>
      <dgm:spPr/>
    </dgm:pt>
    <dgm:pt modelId="{A92ADD63-89F8-428D-BB48-23C8A9AF9E90}" type="pres">
      <dgm:prSet presAssocID="{D5D5361D-678D-4731-83D7-04821CF17FDC}" presName="compNode" presStyleCnt="0"/>
      <dgm:spPr/>
    </dgm:pt>
    <dgm:pt modelId="{D5C8193B-913C-429A-B2BE-0358013318CA}" type="pres">
      <dgm:prSet presAssocID="{D5D5361D-678D-4731-83D7-04821CF17FDC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esentation with Checklist"/>
        </a:ext>
      </dgm:extLst>
    </dgm:pt>
    <dgm:pt modelId="{6122639F-4E62-480E-A99A-F1688A1C44B0}" type="pres">
      <dgm:prSet presAssocID="{D5D5361D-678D-4731-83D7-04821CF17FDC}" presName="spaceRect" presStyleCnt="0"/>
      <dgm:spPr/>
    </dgm:pt>
    <dgm:pt modelId="{3F28AEE4-1E0B-41A5-B91B-F8BB95862BB2}" type="pres">
      <dgm:prSet presAssocID="{D5D5361D-678D-4731-83D7-04821CF17FDC}" presName="textRect" presStyleLbl="revTx" presStyleIdx="1" presStyleCnt="3">
        <dgm:presLayoutVars>
          <dgm:chMax val="1"/>
          <dgm:chPref val="1"/>
        </dgm:presLayoutVars>
      </dgm:prSet>
      <dgm:spPr/>
    </dgm:pt>
    <dgm:pt modelId="{E0A584BD-4AB3-4E60-9063-25A3BF7EE392}" type="pres">
      <dgm:prSet presAssocID="{A1460153-BDE6-466A-9B6B-F1CC4405DDD1}" presName="sibTrans" presStyleCnt="0"/>
      <dgm:spPr/>
    </dgm:pt>
    <dgm:pt modelId="{79209DD5-DAE3-425B-BA69-E43D8BD9BCAE}" type="pres">
      <dgm:prSet presAssocID="{A8C4ED17-C2CD-4CE6-BA4C-16196AC04E28}" presName="compNode" presStyleCnt="0"/>
      <dgm:spPr/>
    </dgm:pt>
    <dgm:pt modelId="{2463FA39-7955-467E-8C35-0BDAAF7D3D49}" type="pres">
      <dgm:prSet presAssocID="{A8C4ED17-C2CD-4CE6-BA4C-16196AC04E28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rbidden"/>
        </a:ext>
      </dgm:extLst>
    </dgm:pt>
    <dgm:pt modelId="{B259F583-AD54-4528-83DC-BB1D1A1138D5}" type="pres">
      <dgm:prSet presAssocID="{A8C4ED17-C2CD-4CE6-BA4C-16196AC04E28}" presName="spaceRect" presStyleCnt="0"/>
      <dgm:spPr/>
    </dgm:pt>
    <dgm:pt modelId="{4BC6824E-8EF5-467B-A23A-FCE94E99B9D1}" type="pres">
      <dgm:prSet presAssocID="{A8C4ED17-C2CD-4CE6-BA4C-16196AC04E28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17AECC06-2F68-4B75-B117-C56267C03D10}" srcId="{74F2D31C-9095-481A-85AF-ACC59335F575}" destId="{BD950684-998E-4A9B-96B1-DB3E53B70940}" srcOrd="0" destOrd="0" parTransId="{6422E712-22F9-4809-8E96-B04975F5B0CD}" sibTransId="{1A22976F-FDF5-434A-8714-E1ACCC2F1827}"/>
    <dgm:cxn modelId="{71AD2A6B-8E49-4EE8-9544-0848BDF44B8C}" srcId="{74F2D31C-9095-481A-85AF-ACC59335F575}" destId="{D5D5361D-678D-4731-83D7-04821CF17FDC}" srcOrd="1" destOrd="0" parTransId="{B141FB9F-403B-42F0-9BC3-B45A3A849CEC}" sibTransId="{A1460153-BDE6-466A-9B6B-F1CC4405DDD1}"/>
    <dgm:cxn modelId="{209B6477-51AB-4D35-9732-D15DDC7F11B7}" type="presOf" srcId="{BD950684-998E-4A9B-96B1-DB3E53B70940}" destId="{ACFC1AAD-4665-4985-A00A-26748C5DF74A}" srcOrd="0" destOrd="0" presId="urn:microsoft.com/office/officeart/2018/2/layout/IconLabelList"/>
    <dgm:cxn modelId="{CB649E79-AE13-431D-9A24-B3F3664AC396}" type="presOf" srcId="{D5D5361D-678D-4731-83D7-04821CF17FDC}" destId="{3F28AEE4-1E0B-41A5-B91B-F8BB95862BB2}" srcOrd="0" destOrd="0" presId="urn:microsoft.com/office/officeart/2018/2/layout/IconLabelList"/>
    <dgm:cxn modelId="{4EA394A2-5B90-4CE7-8010-B5026C168A11}" type="presOf" srcId="{A8C4ED17-C2CD-4CE6-BA4C-16196AC04E28}" destId="{4BC6824E-8EF5-467B-A23A-FCE94E99B9D1}" srcOrd="0" destOrd="0" presId="urn:microsoft.com/office/officeart/2018/2/layout/IconLabelList"/>
    <dgm:cxn modelId="{FF931ACA-8B2E-4338-A696-EBC79549EE3B}" type="presOf" srcId="{74F2D31C-9095-481A-85AF-ACC59335F575}" destId="{04B73B8B-B107-43C0-94F6-2B65FC6D2C6E}" srcOrd="0" destOrd="0" presId="urn:microsoft.com/office/officeart/2018/2/layout/IconLabelList"/>
    <dgm:cxn modelId="{12BF8FFC-A1FA-4285-A00A-8E0827D2C395}" srcId="{74F2D31C-9095-481A-85AF-ACC59335F575}" destId="{A8C4ED17-C2CD-4CE6-BA4C-16196AC04E28}" srcOrd="2" destOrd="0" parTransId="{1A837065-F3B9-4A3D-901E-F913EBB5F0E1}" sibTransId="{B336C655-4E44-4235-898A-371C9412084C}"/>
    <dgm:cxn modelId="{C4B5746C-0DCC-4041-AA4D-D3882260B7DD}" type="presParOf" srcId="{04B73B8B-B107-43C0-94F6-2B65FC6D2C6E}" destId="{795276A4-AA4C-4025-9363-4CD39CD3D46E}" srcOrd="0" destOrd="0" presId="urn:microsoft.com/office/officeart/2018/2/layout/IconLabelList"/>
    <dgm:cxn modelId="{C785B22A-D464-4D4A-96DD-D4094F314161}" type="presParOf" srcId="{795276A4-AA4C-4025-9363-4CD39CD3D46E}" destId="{4C821FF4-54EF-4829-8F24-7EB1ABAC7564}" srcOrd="0" destOrd="0" presId="urn:microsoft.com/office/officeart/2018/2/layout/IconLabelList"/>
    <dgm:cxn modelId="{524B2A10-0E2B-403E-A3C8-9EC612CCEDEF}" type="presParOf" srcId="{795276A4-AA4C-4025-9363-4CD39CD3D46E}" destId="{F7E266E8-A221-4E53-9D37-DA5DA54ACFB8}" srcOrd="1" destOrd="0" presId="urn:microsoft.com/office/officeart/2018/2/layout/IconLabelList"/>
    <dgm:cxn modelId="{0C1D930C-66F2-4A02-A832-1234E1987A40}" type="presParOf" srcId="{795276A4-AA4C-4025-9363-4CD39CD3D46E}" destId="{ACFC1AAD-4665-4985-A00A-26748C5DF74A}" srcOrd="2" destOrd="0" presId="urn:microsoft.com/office/officeart/2018/2/layout/IconLabelList"/>
    <dgm:cxn modelId="{6A053ABE-FBF6-4B03-BAD8-63F75C5F2244}" type="presParOf" srcId="{04B73B8B-B107-43C0-94F6-2B65FC6D2C6E}" destId="{5C1BA631-9FB6-4B9A-8944-84E488C2BEE5}" srcOrd="1" destOrd="0" presId="urn:microsoft.com/office/officeart/2018/2/layout/IconLabelList"/>
    <dgm:cxn modelId="{1A296BA3-B772-4629-B8D4-88EBEC356879}" type="presParOf" srcId="{04B73B8B-B107-43C0-94F6-2B65FC6D2C6E}" destId="{A92ADD63-89F8-428D-BB48-23C8A9AF9E90}" srcOrd="2" destOrd="0" presId="urn:microsoft.com/office/officeart/2018/2/layout/IconLabelList"/>
    <dgm:cxn modelId="{C2F441DC-47B6-467A-AFB6-2A08B14456E2}" type="presParOf" srcId="{A92ADD63-89F8-428D-BB48-23C8A9AF9E90}" destId="{D5C8193B-913C-429A-B2BE-0358013318CA}" srcOrd="0" destOrd="0" presId="urn:microsoft.com/office/officeart/2018/2/layout/IconLabelList"/>
    <dgm:cxn modelId="{CBDA757B-5EF7-4CA5-BF3F-C7DDC38ED705}" type="presParOf" srcId="{A92ADD63-89F8-428D-BB48-23C8A9AF9E90}" destId="{6122639F-4E62-480E-A99A-F1688A1C44B0}" srcOrd="1" destOrd="0" presId="urn:microsoft.com/office/officeart/2018/2/layout/IconLabelList"/>
    <dgm:cxn modelId="{978804BC-190C-48C3-A767-8EB6E2213DF4}" type="presParOf" srcId="{A92ADD63-89F8-428D-BB48-23C8A9AF9E90}" destId="{3F28AEE4-1E0B-41A5-B91B-F8BB95862BB2}" srcOrd="2" destOrd="0" presId="urn:microsoft.com/office/officeart/2018/2/layout/IconLabelList"/>
    <dgm:cxn modelId="{931D1AD0-0550-4362-8829-C790F1F0DB12}" type="presParOf" srcId="{04B73B8B-B107-43C0-94F6-2B65FC6D2C6E}" destId="{E0A584BD-4AB3-4E60-9063-25A3BF7EE392}" srcOrd="3" destOrd="0" presId="urn:microsoft.com/office/officeart/2018/2/layout/IconLabelList"/>
    <dgm:cxn modelId="{F4BF9911-A97C-4E72-BD7B-94D3A4A99F5B}" type="presParOf" srcId="{04B73B8B-B107-43C0-94F6-2B65FC6D2C6E}" destId="{79209DD5-DAE3-425B-BA69-E43D8BD9BCAE}" srcOrd="4" destOrd="0" presId="urn:microsoft.com/office/officeart/2018/2/layout/IconLabelList"/>
    <dgm:cxn modelId="{9C5CC73B-DAA4-4065-9AA7-7CD54D6E75FA}" type="presParOf" srcId="{79209DD5-DAE3-425B-BA69-E43D8BD9BCAE}" destId="{2463FA39-7955-467E-8C35-0BDAAF7D3D49}" srcOrd="0" destOrd="0" presId="urn:microsoft.com/office/officeart/2018/2/layout/IconLabelList"/>
    <dgm:cxn modelId="{3A1211E9-904F-4848-B6A2-17EE01789853}" type="presParOf" srcId="{79209DD5-DAE3-425B-BA69-E43D8BD9BCAE}" destId="{B259F583-AD54-4528-83DC-BB1D1A1138D5}" srcOrd="1" destOrd="0" presId="urn:microsoft.com/office/officeart/2018/2/layout/IconLabelList"/>
    <dgm:cxn modelId="{6ECE9627-1B16-40CA-88B4-D31051D5FC16}" type="presParOf" srcId="{79209DD5-DAE3-425B-BA69-E43D8BD9BCAE}" destId="{4BC6824E-8EF5-467B-A23A-FCE94E99B9D1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9CF579-1E2A-4445-8ACB-9BF2BC805454}">
      <dsp:nvSpPr>
        <dsp:cNvPr id="0" name=""/>
        <dsp:cNvSpPr/>
      </dsp:nvSpPr>
      <dsp:spPr>
        <a:xfrm>
          <a:off x="0" y="1805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772F02-334B-4517-9373-010BC05C12DF}">
      <dsp:nvSpPr>
        <dsp:cNvPr id="0" name=""/>
        <dsp:cNvSpPr/>
      </dsp:nvSpPr>
      <dsp:spPr>
        <a:xfrm>
          <a:off x="276881" y="207750"/>
          <a:ext cx="503420" cy="5034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BB300-EB91-45B2-B8A4-E32A7227DE06}">
      <dsp:nvSpPr>
        <dsp:cNvPr id="0" name=""/>
        <dsp:cNvSpPr/>
      </dsp:nvSpPr>
      <dsp:spPr>
        <a:xfrm>
          <a:off x="1057183" y="1805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Aan het eind van deze les kun je:</a:t>
          </a:r>
          <a:endParaRPr lang="en-US" sz="2200" kern="1200"/>
        </a:p>
      </dsp:txBody>
      <dsp:txXfrm>
        <a:off x="1057183" y="1805"/>
        <a:ext cx="9458416" cy="915310"/>
      </dsp:txXfrm>
    </dsp:sp>
    <dsp:sp modelId="{1A168694-674C-4924-87F1-2EE1C71B5C1E}">
      <dsp:nvSpPr>
        <dsp:cNvPr id="0" name=""/>
        <dsp:cNvSpPr/>
      </dsp:nvSpPr>
      <dsp:spPr>
        <a:xfrm>
          <a:off x="0" y="1145944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A3E63D-A48A-4832-B427-D75A4A0B91A4}">
      <dsp:nvSpPr>
        <dsp:cNvPr id="0" name=""/>
        <dsp:cNvSpPr/>
      </dsp:nvSpPr>
      <dsp:spPr>
        <a:xfrm>
          <a:off x="276881" y="1351889"/>
          <a:ext cx="503420" cy="5034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DCE59-3F30-43F5-B9A0-CA8838AF4303}">
      <dsp:nvSpPr>
        <dsp:cNvPr id="0" name=""/>
        <dsp:cNvSpPr/>
      </dsp:nvSpPr>
      <dsp:spPr>
        <a:xfrm>
          <a:off x="1057183" y="1145944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Uitleggen wat HACCP is. </a:t>
          </a:r>
          <a:endParaRPr lang="en-US" sz="2200" kern="1200"/>
        </a:p>
      </dsp:txBody>
      <dsp:txXfrm>
        <a:off x="1057183" y="1145944"/>
        <a:ext cx="9458416" cy="915310"/>
      </dsp:txXfrm>
    </dsp:sp>
    <dsp:sp modelId="{48C35490-04BC-44A3-A79B-D1CF92B93EF8}">
      <dsp:nvSpPr>
        <dsp:cNvPr id="0" name=""/>
        <dsp:cNvSpPr/>
      </dsp:nvSpPr>
      <dsp:spPr>
        <a:xfrm>
          <a:off x="0" y="2290082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C77D8D-24E1-462A-A8FB-7E3C57EEA349}">
      <dsp:nvSpPr>
        <dsp:cNvPr id="0" name=""/>
        <dsp:cNvSpPr/>
      </dsp:nvSpPr>
      <dsp:spPr>
        <a:xfrm>
          <a:off x="276881" y="2496027"/>
          <a:ext cx="503420" cy="5034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4DC32-A1DC-450E-A7ED-75852FF2DDC8}">
      <dsp:nvSpPr>
        <dsp:cNvPr id="0" name=""/>
        <dsp:cNvSpPr/>
      </dsp:nvSpPr>
      <dsp:spPr>
        <a:xfrm>
          <a:off x="1057183" y="2290082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De 7 stappen benoemen hoe je een HACCP plan opzet.</a:t>
          </a:r>
          <a:endParaRPr lang="en-US" sz="2200" kern="1200"/>
        </a:p>
      </dsp:txBody>
      <dsp:txXfrm>
        <a:off x="1057183" y="2290082"/>
        <a:ext cx="9458416" cy="915310"/>
      </dsp:txXfrm>
    </dsp:sp>
    <dsp:sp modelId="{53AE0F8A-5CFA-43CC-A3E9-7BCB9EAEA16E}">
      <dsp:nvSpPr>
        <dsp:cNvPr id="0" name=""/>
        <dsp:cNvSpPr/>
      </dsp:nvSpPr>
      <dsp:spPr>
        <a:xfrm>
          <a:off x="0" y="3434221"/>
          <a:ext cx="10515600" cy="915310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5ECB61-56A2-4EC0-B7C2-C5ACDB615958}">
      <dsp:nvSpPr>
        <dsp:cNvPr id="0" name=""/>
        <dsp:cNvSpPr/>
      </dsp:nvSpPr>
      <dsp:spPr>
        <a:xfrm>
          <a:off x="276881" y="3640166"/>
          <a:ext cx="503420" cy="50342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A0713-945F-4969-B5F8-60905E9040B3}">
      <dsp:nvSpPr>
        <dsp:cNvPr id="0" name=""/>
        <dsp:cNvSpPr/>
      </dsp:nvSpPr>
      <dsp:spPr>
        <a:xfrm>
          <a:off x="1057183" y="3434221"/>
          <a:ext cx="9458416" cy="9153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870" tIns="96870" rIns="96870" bIns="9687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Het belang van HACCP benoemen. </a:t>
          </a:r>
          <a:endParaRPr lang="en-US" sz="2200" kern="1200" dirty="0"/>
        </a:p>
      </dsp:txBody>
      <dsp:txXfrm>
        <a:off x="1057183" y="3434221"/>
        <a:ext cx="9458416" cy="9153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3E05CA-8041-44BF-A875-93C55309AD27}">
      <dsp:nvSpPr>
        <dsp:cNvPr id="0" name=""/>
        <dsp:cNvSpPr/>
      </dsp:nvSpPr>
      <dsp:spPr>
        <a:xfrm>
          <a:off x="0" y="718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BA9CC3-97DD-41CC-9D9F-6D7E3E9915E5}">
      <dsp:nvSpPr>
        <dsp:cNvPr id="0" name=""/>
        <dsp:cNvSpPr/>
      </dsp:nvSpPr>
      <dsp:spPr>
        <a:xfrm>
          <a:off x="508544" y="378974"/>
          <a:ext cx="924626" cy="924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DB2645-B8C3-4998-BF95-6412B443A720}">
      <dsp:nvSpPr>
        <dsp:cNvPr id="0" name=""/>
        <dsp:cNvSpPr/>
      </dsp:nvSpPr>
      <dsp:spPr>
        <a:xfrm>
          <a:off x="1941716" y="718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Betekenis</a:t>
          </a:r>
          <a:endParaRPr lang="en-US" sz="2500" kern="1200"/>
        </a:p>
      </dsp:txBody>
      <dsp:txXfrm>
        <a:off x="1941716" y="718"/>
        <a:ext cx="4571887" cy="1681139"/>
      </dsp:txXfrm>
    </dsp:sp>
    <dsp:sp modelId="{EF2E6050-11A5-4A4B-92D4-4703BD6E4FC8}">
      <dsp:nvSpPr>
        <dsp:cNvPr id="0" name=""/>
        <dsp:cNvSpPr/>
      </dsp:nvSpPr>
      <dsp:spPr>
        <a:xfrm>
          <a:off x="0" y="2102143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83D72-EB1D-43F1-9570-90E4F14182CD}">
      <dsp:nvSpPr>
        <dsp:cNvPr id="0" name=""/>
        <dsp:cNvSpPr/>
      </dsp:nvSpPr>
      <dsp:spPr>
        <a:xfrm>
          <a:off x="508544" y="2480399"/>
          <a:ext cx="924626" cy="924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AB61BD-C1F0-4265-A434-5CE0EEFB4B23}">
      <dsp:nvSpPr>
        <dsp:cNvPr id="0" name=""/>
        <dsp:cNvSpPr/>
      </dsp:nvSpPr>
      <dsp:spPr>
        <a:xfrm>
          <a:off x="1941716" y="2102143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Ontstaan</a:t>
          </a:r>
          <a:endParaRPr lang="en-US" sz="2500" kern="1200"/>
        </a:p>
      </dsp:txBody>
      <dsp:txXfrm>
        <a:off x="1941716" y="2102143"/>
        <a:ext cx="4571887" cy="1681139"/>
      </dsp:txXfrm>
    </dsp:sp>
    <dsp:sp modelId="{3718F6A1-2D01-49AA-9B90-8F74CE281996}">
      <dsp:nvSpPr>
        <dsp:cNvPr id="0" name=""/>
        <dsp:cNvSpPr/>
      </dsp:nvSpPr>
      <dsp:spPr>
        <a:xfrm>
          <a:off x="0" y="4203567"/>
          <a:ext cx="6513603" cy="168113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6A215B-CFD1-4192-AADC-C57908881938}">
      <dsp:nvSpPr>
        <dsp:cNvPr id="0" name=""/>
        <dsp:cNvSpPr/>
      </dsp:nvSpPr>
      <dsp:spPr>
        <a:xfrm>
          <a:off x="508544" y="4581824"/>
          <a:ext cx="924626" cy="924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DB4CC0-078D-49D8-9EAE-60EF260C7046}">
      <dsp:nvSpPr>
        <dsp:cNvPr id="0" name=""/>
        <dsp:cNvSpPr/>
      </dsp:nvSpPr>
      <dsp:spPr>
        <a:xfrm>
          <a:off x="1941716" y="4203567"/>
          <a:ext cx="4571887" cy="16811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921" tIns="177921" rIns="177921" bIns="17792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Stappen</a:t>
          </a:r>
          <a:endParaRPr lang="en-US" sz="2500" kern="1200"/>
        </a:p>
      </dsp:txBody>
      <dsp:txXfrm>
        <a:off x="1941716" y="4203567"/>
        <a:ext cx="4571887" cy="168113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6783B-596D-44AB-A67B-1C3932DEACCE}">
      <dsp:nvSpPr>
        <dsp:cNvPr id="0" name=""/>
        <dsp:cNvSpPr/>
      </dsp:nvSpPr>
      <dsp:spPr>
        <a:xfrm>
          <a:off x="0" y="502"/>
          <a:ext cx="6513603" cy="6922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24A441-F173-4CC5-A6BC-EBC1C942E682}">
      <dsp:nvSpPr>
        <dsp:cNvPr id="0" name=""/>
        <dsp:cNvSpPr/>
      </dsp:nvSpPr>
      <dsp:spPr>
        <a:xfrm>
          <a:off x="209416" y="156266"/>
          <a:ext cx="380756" cy="3807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3D16B4-8724-41A5-AF18-4D3622131CF1}">
      <dsp:nvSpPr>
        <dsp:cNvPr id="0" name=""/>
        <dsp:cNvSpPr/>
      </dsp:nvSpPr>
      <dsp:spPr>
        <a:xfrm>
          <a:off x="799588" y="502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solidFill>
                <a:schemeClr val="tx1"/>
              </a:solidFill>
            </a:rPr>
            <a:t>H</a:t>
          </a:r>
          <a:r>
            <a:rPr lang="nl-NL" sz="1600" b="1" kern="1200" dirty="0"/>
            <a:t>azard</a:t>
          </a:r>
          <a:endParaRPr lang="en-US" sz="1600" kern="1200" dirty="0"/>
        </a:p>
      </dsp:txBody>
      <dsp:txXfrm>
        <a:off x="799588" y="502"/>
        <a:ext cx="5714015" cy="692284"/>
      </dsp:txXfrm>
    </dsp:sp>
    <dsp:sp modelId="{513DB615-5F44-41A3-93D2-FD2235D0C1E7}">
      <dsp:nvSpPr>
        <dsp:cNvPr id="0" name=""/>
        <dsp:cNvSpPr/>
      </dsp:nvSpPr>
      <dsp:spPr>
        <a:xfrm>
          <a:off x="0" y="865858"/>
          <a:ext cx="6513603" cy="6922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F176EE-F6B9-42EA-B176-28D81A86E2B8}">
      <dsp:nvSpPr>
        <dsp:cNvPr id="0" name=""/>
        <dsp:cNvSpPr/>
      </dsp:nvSpPr>
      <dsp:spPr>
        <a:xfrm>
          <a:off x="209416" y="1021622"/>
          <a:ext cx="380756" cy="3807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3B523F-3DCE-4B02-B3A0-910B9D0B0211}">
      <dsp:nvSpPr>
        <dsp:cNvPr id="0" name=""/>
        <dsp:cNvSpPr/>
      </dsp:nvSpPr>
      <dsp:spPr>
        <a:xfrm>
          <a:off x="799588" y="865858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solidFill>
                <a:schemeClr val="tx1"/>
              </a:solidFill>
            </a:rPr>
            <a:t>A</a:t>
          </a:r>
          <a:r>
            <a:rPr lang="nl-NL" sz="1600" b="1" kern="1200" dirty="0"/>
            <a:t>nalyses</a:t>
          </a:r>
          <a:endParaRPr lang="en-US" sz="1600" kern="1200" dirty="0"/>
        </a:p>
      </dsp:txBody>
      <dsp:txXfrm>
        <a:off x="799588" y="865858"/>
        <a:ext cx="5714015" cy="692284"/>
      </dsp:txXfrm>
    </dsp:sp>
    <dsp:sp modelId="{0B3CC735-22B1-4158-AF2A-51FB28D3A4E9}">
      <dsp:nvSpPr>
        <dsp:cNvPr id="0" name=""/>
        <dsp:cNvSpPr/>
      </dsp:nvSpPr>
      <dsp:spPr>
        <a:xfrm>
          <a:off x="0" y="1731214"/>
          <a:ext cx="6513603" cy="69228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635C98-9756-4F3D-A172-26874805BF94}">
      <dsp:nvSpPr>
        <dsp:cNvPr id="0" name=""/>
        <dsp:cNvSpPr/>
      </dsp:nvSpPr>
      <dsp:spPr>
        <a:xfrm>
          <a:off x="209416" y="1886978"/>
          <a:ext cx="380756" cy="3807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042E5C-E5FC-4C5C-9376-A1C8858A93C5}">
      <dsp:nvSpPr>
        <dsp:cNvPr id="0" name=""/>
        <dsp:cNvSpPr/>
      </dsp:nvSpPr>
      <dsp:spPr>
        <a:xfrm>
          <a:off x="799588" y="1731214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solidFill>
                <a:schemeClr val="tx1"/>
              </a:solidFill>
            </a:rPr>
            <a:t>C</a:t>
          </a:r>
          <a:r>
            <a:rPr lang="nl-NL" sz="1600" b="1" kern="1200" dirty="0"/>
            <a:t>ritical</a:t>
          </a:r>
          <a:endParaRPr lang="en-US" sz="1600" kern="1200" dirty="0"/>
        </a:p>
      </dsp:txBody>
      <dsp:txXfrm>
        <a:off x="799588" y="1731214"/>
        <a:ext cx="5714015" cy="692284"/>
      </dsp:txXfrm>
    </dsp:sp>
    <dsp:sp modelId="{F9925E40-BF87-4761-AD93-EB8AE68B517C}">
      <dsp:nvSpPr>
        <dsp:cNvPr id="0" name=""/>
        <dsp:cNvSpPr/>
      </dsp:nvSpPr>
      <dsp:spPr>
        <a:xfrm>
          <a:off x="0" y="2596570"/>
          <a:ext cx="6513603" cy="69228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077C8F-14A1-4FD6-B704-CD17967D247E}">
      <dsp:nvSpPr>
        <dsp:cNvPr id="0" name=""/>
        <dsp:cNvSpPr/>
      </dsp:nvSpPr>
      <dsp:spPr>
        <a:xfrm>
          <a:off x="209416" y="2752334"/>
          <a:ext cx="380756" cy="3807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C1F46-545C-4740-9AEB-6AF6AFE96691}">
      <dsp:nvSpPr>
        <dsp:cNvPr id="0" name=""/>
        <dsp:cNvSpPr/>
      </dsp:nvSpPr>
      <dsp:spPr>
        <a:xfrm>
          <a:off x="799588" y="2596570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solidFill>
                <a:schemeClr val="tx1"/>
              </a:solidFill>
            </a:rPr>
            <a:t>C</a:t>
          </a:r>
          <a:r>
            <a:rPr lang="nl-NL" sz="1600" b="1" kern="1200" dirty="0"/>
            <a:t>ontrol</a:t>
          </a:r>
          <a:endParaRPr lang="en-US" sz="1600" kern="1200" dirty="0"/>
        </a:p>
      </dsp:txBody>
      <dsp:txXfrm>
        <a:off x="799588" y="2596570"/>
        <a:ext cx="5714015" cy="692284"/>
      </dsp:txXfrm>
    </dsp:sp>
    <dsp:sp modelId="{1E5DD20A-0B58-4B4D-B57D-F7109D5B140D}">
      <dsp:nvSpPr>
        <dsp:cNvPr id="0" name=""/>
        <dsp:cNvSpPr/>
      </dsp:nvSpPr>
      <dsp:spPr>
        <a:xfrm>
          <a:off x="0" y="3461926"/>
          <a:ext cx="6513603" cy="6922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61674-5C74-488E-BB87-B87561EECFED}">
      <dsp:nvSpPr>
        <dsp:cNvPr id="0" name=""/>
        <dsp:cNvSpPr/>
      </dsp:nvSpPr>
      <dsp:spPr>
        <a:xfrm>
          <a:off x="209416" y="3617690"/>
          <a:ext cx="380756" cy="3807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C235E5-EF17-43FD-AD07-BF14C485B4AD}">
      <dsp:nvSpPr>
        <dsp:cNvPr id="0" name=""/>
        <dsp:cNvSpPr/>
      </dsp:nvSpPr>
      <dsp:spPr>
        <a:xfrm>
          <a:off x="799588" y="3461926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>
              <a:solidFill>
                <a:schemeClr val="tx1"/>
              </a:solidFill>
            </a:rPr>
            <a:t>P</a:t>
          </a:r>
          <a:r>
            <a:rPr lang="nl-NL" sz="1600" b="1" kern="1200" dirty="0"/>
            <a:t>oints </a:t>
          </a:r>
          <a:endParaRPr lang="en-US" sz="1600" kern="1200" dirty="0"/>
        </a:p>
      </dsp:txBody>
      <dsp:txXfrm>
        <a:off x="799588" y="3461926"/>
        <a:ext cx="5714015" cy="692284"/>
      </dsp:txXfrm>
    </dsp:sp>
    <dsp:sp modelId="{15C03472-2D85-4102-BC75-701DE09ECD34}">
      <dsp:nvSpPr>
        <dsp:cNvPr id="0" name=""/>
        <dsp:cNvSpPr/>
      </dsp:nvSpPr>
      <dsp:spPr>
        <a:xfrm>
          <a:off x="0" y="4327282"/>
          <a:ext cx="6513603" cy="6922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DE1AF9-DC29-4931-A582-386CA0607DCC}">
      <dsp:nvSpPr>
        <dsp:cNvPr id="0" name=""/>
        <dsp:cNvSpPr/>
      </dsp:nvSpPr>
      <dsp:spPr>
        <a:xfrm>
          <a:off x="209416" y="4483046"/>
          <a:ext cx="380756" cy="380756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4EE56A-3A91-4945-9EF1-849F6566D5C5}">
      <dsp:nvSpPr>
        <dsp:cNvPr id="0" name=""/>
        <dsp:cNvSpPr/>
      </dsp:nvSpPr>
      <dsp:spPr>
        <a:xfrm>
          <a:off x="799588" y="4327282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Analyse van kritische punten waarop extra gelet moet worden.</a:t>
          </a:r>
          <a:endParaRPr lang="en-US" sz="1600" kern="1200"/>
        </a:p>
      </dsp:txBody>
      <dsp:txXfrm>
        <a:off x="799588" y="4327282"/>
        <a:ext cx="5714015" cy="692284"/>
      </dsp:txXfrm>
    </dsp:sp>
    <dsp:sp modelId="{E0A5D24D-DECB-442A-ABDA-4601FEBF3427}">
      <dsp:nvSpPr>
        <dsp:cNvPr id="0" name=""/>
        <dsp:cNvSpPr/>
      </dsp:nvSpPr>
      <dsp:spPr>
        <a:xfrm>
          <a:off x="0" y="5192638"/>
          <a:ext cx="6513603" cy="69228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263F6-87B1-4377-BC1B-FD98E3ABC08D}">
      <dsp:nvSpPr>
        <dsp:cNvPr id="0" name=""/>
        <dsp:cNvSpPr/>
      </dsp:nvSpPr>
      <dsp:spPr>
        <a:xfrm>
          <a:off x="209416" y="5348402"/>
          <a:ext cx="380756" cy="380756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309C10-8F43-45D0-9D52-8FFFB8CC8600}">
      <dsp:nvSpPr>
        <dsp:cNvPr id="0" name=""/>
        <dsp:cNvSpPr/>
      </dsp:nvSpPr>
      <dsp:spPr>
        <a:xfrm>
          <a:off x="799588" y="5192638"/>
          <a:ext cx="5714015" cy="6922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267" tIns="73267" rIns="73267" bIns="73267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Er wordt systematisch gekeken naar kritische punten die van invloed zijn op je eindproduct.</a:t>
          </a:r>
          <a:endParaRPr lang="en-US" sz="1600" kern="1200"/>
        </a:p>
      </dsp:txBody>
      <dsp:txXfrm>
        <a:off x="799588" y="5192638"/>
        <a:ext cx="5714015" cy="6922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60D7F7-269B-47D3-9042-E8494EA814BD}">
      <dsp:nvSpPr>
        <dsp:cNvPr id="0" name=""/>
        <dsp:cNvSpPr/>
      </dsp:nvSpPr>
      <dsp:spPr>
        <a:xfrm>
          <a:off x="0" y="371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FB8283-7E67-489A-96CE-D67A39CA7CCF}">
      <dsp:nvSpPr>
        <dsp:cNvPr id="0" name=""/>
        <dsp:cNvSpPr/>
      </dsp:nvSpPr>
      <dsp:spPr>
        <a:xfrm>
          <a:off x="154829" y="115534"/>
          <a:ext cx="281509" cy="2815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C9E3CC-2D2E-4E5A-A7CE-5ADD43F1C752}">
      <dsp:nvSpPr>
        <dsp:cNvPr id="0" name=""/>
        <dsp:cNvSpPr/>
      </dsp:nvSpPr>
      <dsp:spPr>
        <a:xfrm>
          <a:off x="591168" y="371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Voordat je kunt beginnen met de 7 stappen, moeten er productomschrijvingen gemaakt worden in processchema’s.</a:t>
          </a:r>
          <a:endParaRPr lang="en-US" sz="1600" kern="1200"/>
        </a:p>
      </dsp:txBody>
      <dsp:txXfrm>
        <a:off x="591168" y="371"/>
        <a:ext cx="9924431" cy="511834"/>
      </dsp:txXfrm>
    </dsp:sp>
    <dsp:sp modelId="{D10CE552-5026-4275-BB11-D943F57D302F}">
      <dsp:nvSpPr>
        <dsp:cNvPr id="0" name=""/>
        <dsp:cNvSpPr/>
      </dsp:nvSpPr>
      <dsp:spPr>
        <a:xfrm>
          <a:off x="0" y="640165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07013D-F536-442D-95D4-085232A99029}">
      <dsp:nvSpPr>
        <dsp:cNvPr id="0" name=""/>
        <dsp:cNvSpPr/>
      </dsp:nvSpPr>
      <dsp:spPr>
        <a:xfrm>
          <a:off x="154829" y="755327"/>
          <a:ext cx="281509" cy="2815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F55FEC-A753-468D-A52D-B48A91A0409C}">
      <dsp:nvSpPr>
        <dsp:cNvPr id="0" name=""/>
        <dsp:cNvSpPr/>
      </dsp:nvSpPr>
      <dsp:spPr>
        <a:xfrm>
          <a:off x="591168" y="640165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Productomschrijving:</a:t>
          </a:r>
          <a:endParaRPr lang="en-US" sz="1600" kern="1200"/>
        </a:p>
      </dsp:txBody>
      <dsp:txXfrm>
        <a:off x="591168" y="640165"/>
        <a:ext cx="9924431" cy="511834"/>
      </dsp:txXfrm>
    </dsp:sp>
    <dsp:sp modelId="{1099480D-F0D1-4BC2-B890-A4FA5CB8B62E}">
      <dsp:nvSpPr>
        <dsp:cNvPr id="0" name=""/>
        <dsp:cNvSpPr/>
      </dsp:nvSpPr>
      <dsp:spPr>
        <a:xfrm>
          <a:off x="0" y="1279958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A64EE-E175-463A-B336-AA056DC5449C}">
      <dsp:nvSpPr>
        <dsp:cNvPr id="0" name=""/>
        <dsp:cNvSpPr/>
      </dsp:nvSpPr>
      <dsp:spPr>
        <a:xfrm>
          <a:off x="154829" y="1395121"/>
          <a:ext cx="281509" cy="2815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758445-2383-41D8-A8E6-95DA9171CF4A}">
      <dsp:nvSpPr>
        <dsp:cNvPr id="0" name=""/>
        <dsp:cNvSpPr/>
      </dsp:nvSpPr>
      <dsp:spPr>
        <a:xfrm>
          <a:off x="591168" y="1279958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Kort de hoofdingrediënten</a:t>
          </a:r>
          <a:endParaRPr lang="en-US" sz="1600" kern="1200"/>
        </a:p>
      </dsp:txBody>
      <dsp:txXfrm>
        <a:off x="591168" y="1279958"/>
        <a:ext cx="9924431" cy="511834"/>
      </dsp:txXfrm>
    </dsp:sp>
    <dsp:sp modelId="{3966E09E-24E7-422D-93B3-56207E6235F9}">
      <dsp:nvSpPr>
        <dsp:cNvPr id="0" name=""/>
        <dsp:cNvSpPr/>
      </dsp:nvSpPr>
      <dsp:spPr>
        <a:xfrm>
          <a:off x="0" y="1919751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B182DC-52D1-4831-A756-FB776AE3DFE9}">
      <dsp:nvSpPr>
        <dsp:cNvPr id="0" name=""/>
        <dsp:cNvSpPr/>
      </dsp:nvSpPr>
      <dsp:spPr>
        <a:xfrm>
          <a:off x="154829" y="2034914"/>
          <a:ext cx="281509" cy="2815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FAF77B-C9BB-4011-8518-89DE602BC6D0}">
      <dsp:nvSpPr>
        <dsp:cNvPr id="0" name=""/>
        <dsp:cNvSpPr/>
      </dsp:nvSpPr>
      <dsp:spPr>
        <a:xfrm>
          <a:off x="591168" y="1919751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Productieproces</a:t>
          </a:r>
          <a:endParaRPr lang="en-US" sz="1600" kern="1200"/>
        </a:p>
      </dsp:txBody>
      <dsp:txXfrm>
        <a:off x="591168" y="1919751"/>
        <a:ext cx="9924431" cy="511834"/>
      </dsp:txXfrm>
    </dsp:sp>
    <dsp:sp modelId="{F9F23553-E448-46A6-A1BC-A11B68625699}">
      <dsp:nvSpPr>
        <dsp:cNvPr id="0" name=""/>
        <dsp:cNvSpPr/>
      </dsp:nvSpPr>
      <dsp:spPr>
        <a:xfrm>
          <a:off x="0" y="2559544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79B659-442E-41F6-972E-E5F8A6319418}">
      <dsp:nvSpPr>
        <dsp:cNvPr id="0" name=""/>
        <dsp:cNvSpPr/>
      </dsp:nvSpPr>
      <dsp:spPr>
        <a:xfrm>
          <a:off x="154829" y="2674707"/>
          <a:ext cx="281509" cy="28150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3E6761-1A45-4C6F-B043-576EFD8350D2}">
      <dsp:nvSpPr>
        <dsp:cNvPr id="0" name=""/>
        <dsp:cNvSpPr/>
      </dsp:nvSpPr>
      <dsp:spPr>
        <a:xfrm>
          <a:off x="591168" y="2559544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Doelgroep van het product</a:t>
          </a:r>
          <a:endParaRPr lang="en-US" sz="1600" kern="1200"/>
        </a:p>
      </dsp:txBody>
      <dsp:txXfrm>
        <a:off x="591168" y="2559544"/>
        <a:ext cx="9924431" cy="511834"/>
      </dsp:txXfrm>
    </dsp:sp>
    <dsp:sp modelId="{EDF38C4A-826E-423E-B721-94DDC9F18FBF}">
      <dsp:nvSpPr>
        <dsp:cNvPr id="0" name=""/>
        <dsp:cNvSpPr/>
      </dsp:nvSpPr>
      <dsp:spPr>
        <a:xfrm>
          <a:off x="0" y="3199338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A0239B-0B6E-4AAB-BB18-66A22602AE3F}">
      <dsp:nvSpPr>
        <dsp:cNvPr id="0" name=""/>
        <dsp:cNvSpPr/>
      </dsp:nvSpPr>
      <dsp:spPr>
        <a:xfrm>
          <a:off x="154829" y="3314501"/>
          <a:ext cx="281509" cy="28150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3BEBB8-9074-41CE-9095-7D3E4EB31F77}">
      <dsp:nvSpPr>
        <dsp:cNvPr id="0" name=""/>
        <dsp:cNvSpPr/>
      </dsp:nvSpPr>
      <dsp:spPr>
        <a:xfrm>
          <a:off x="591168" y="3199338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/>
            <a:t>Verzamelen van alle gegevens die van invloed zouden kunnen zijn op de veiligheid van het product.</a:t>
          </a:r>
          <a:endParaRPr lang="en-US" sz="1600" kern="1200"/>
        </a:p>
      </dsp:txBody>
      <dsp:txXfrm>
        <a:off x="591168" y="3199338"/>
        <a:ext cx="9924431" cy="511834"/>
      </dsp:txXfrm>
    </dsp:sp>
    <dsp:sp modelId="{436EA565-8999-4D2A-B01B-9B29DABBD38B}">
      <dsp:nvSpPr>
        <dsp:cNvPr id="0" name=""/>
        <dsp:cNvSpPr/>
      </dsp:nvSpPr>
      <dsp:spPr>
        <a:xfrm>
          <a:off x="0" y="3839131"/>
          <a:ext cx="10515600" cy="51183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4989E4-7229-4E1F-AB21-DEE08494C034}">
      <dsp:nvSpPr>
        <dsp:cNvPr id="0" name=""/>
        <dsp:cNvSpPr/>
      </dsp:nvSpPr>
      <dsp:spPr>
        <a:xfrm>
          <a:off x="154829" y="3954294"/>
          <a:ext cx="281509" cy="281509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47A80D-3965-44F6-A454-DC534B008759}">
      <dsp:nvSpPr>
        <dsp:cNvPr id="0" name=""/>
        <dsp:cNvSpPr/>
      </dsp:nvSpPr>
      <dsp:spPr>
        <a:xfrm>
          <a:off x="591168" y="3839131"/>
          <a:ext cx="9924431" cy="511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169" tIns="54169" rIns="54169" bIns="54169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Bv opslag en distributiecondities, houdbaarheid.</a:t>
          </a:r>
          <a:endParaRPr lang="en-US" sz="1600" kern="1200" dirty="0"/>
        </a:p>
      </dsp:txBody>
      <dsp:txXfrm>
        <a:off x="591168" y="3839131"/>
        <a:ext cx="9924431" cy="5118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821FF4-54EF-4829-8F24-7EB1ABAC7564}">
      <dsp:nvSpPr>
        <dsp:cNvPr id="0" name=""/>
        <dsp:cNvSpPr/>
      </dsp:nvSpPr>
      <dsp:spPr>
        <a:xfrm>
          <a:off x="1212569" y="852097"/>
          <a:ext cx="1300252" cy="13002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FC1AAD-4665-4985-A00A-26748C5DF74A}">
      <dsp:nvSpPr>
        <dsp:cNvPr id="0" name=""/>
        <dsp:cNvSpPr/>
      </dsp:nvSpPr>
      <dsp:spPr>
        <a:xfrm>
          <a:off x="417971" y="2508876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Wanneer de CCP's bepaald zijn moeten ze beheerst worden. </a:t>
          </a:r>
          <a:endParaRPr lang="en-US" sz="1300" kern="1200"/>
        </a:p>
      </dsp:txBody>
      <dsp:txXfrm>
        <a:off x="417971" y="2508876"/>
        <a:ext cx="2889450" cy="720000"/>
      </dsp:txXfrm>
    </dsp:sp>
    <dsp:sp modelId="{D5C8193B-913C-429A-B2BE-0358013318CA}">
      <dsp:nvSpPr>
        <dsp:cNvPr id="0" name=""/>
        <dsp:cNvSpPr/>
      </dsp:nvSpPr>
      <dsp:spPr>
        <a:xfrm>
          <a:off x="4607673" y="852097"/>
          <a:ext cx="1300252" cy="13002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28AEE4-1E0B-41A5-B91B-F8BB95862BB2}">
      <dsp:nvSpPr>
        <dsp:cNvPr id="0" name=""/>
        <dsp:cNvSpPr/>
      </dsp:nvSpPr>
      <dsp:spPr>
        <a:xfrm>
          <a:off x="3813075" y="2508876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Hiervoor is het eerst van belang dat de minimaal wettelijke normen en kritische grenswaarden worden opgesteld. </a:t>
          </a:r>
          <a:endParaRPr lang="en-US" sz="1300" kern="1200"/>
        </a:p>
      </dsp:txBody>
      <dsp:txXfrm>
        <a:off x="3813075" y="2508876"/>
        <a:ext cx="2889450" cy="720000"/>
      </dsp:txXfrm>
    </dsp:sp>
    <dsp:sp modelId="{2463FA39-7955-467E-8C35-0BDAAF7D3D49}">
      <dsp:nvSpPr>
        <dsp:cNvPr id="0" name=""/>
        <dsp:cNvSpPr/>
      </dsp:nvSpPr>
      <dsp:spPr>
        <a:xfrm>
          <a:off x="8002777" y="852097"/>
          <a:ext cx="1300252" cy="13002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6824E-8EF5-467B-A23A-FCE94E99B9D1}">
      <dsp:nvSpPr>
        <dsp:cNvPr id="0" name=""/>
        <dsp:cNvSpPr/>
      </dsp:nvSpPr>
      <dsp:spPr>
        <a:xfrm>
          <a:off x="7208178" y="2508876"/>
          <a:ext cx="28894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Een grenswaarde is een waarde die de grens aangeeft tussen een aanvaardbaar en onaanvaardbaar product. </a:t>
          </a:r>
          <a:endParaRPr lang="en-US" sz="1300" kern="1200"/>
        </a:p>
      </dsp:txBody>
      <dsp:txXfrm>
        <a:off x="7208178" y="2508876"/>
        <a:ext cx="288945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A397A8-471F-400B-8059-AED0504A61A7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724D4-E846-4527-BAB9-9B784E5EF44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098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7692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7020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0990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838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4574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2577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  <a:p>
            <a:pPr marL="171450" indent="-171450">
              <a:buFontTx/>
              <a:buChar char="-"/>
            </a:pPr>
            <a:r>
              <a:rPr lang="nl-NL" dirty="0"/>
              <a:t>Voedselveiligheid is een eis!</a:t>
            </a:r>
            <a:r>
              <a:rPr lang="nl-NL" baseline="0" dirty="0"/>
              <a:t> Geen vrijwillige actie</a:t>
            </a:r>
          </a:p>
          <a:p>
            <a:pPr marL="171450" indent="-171450">
              <a:buFontTx/>
              <a:buChar char="-"/>
            </a:pPr>
            <a:r>
              <a:rPr lang="nl-NL" dirty="0"/>
              <a:t>Nut: het kennen van de processen in je bedrijf</a:t>
            </a:r>
          </a:p>
          <a:p>
            <a:pPr marL="171450" indent="-171450">
              <a:buFontTx/>
              <a:buChar char="-"/>
            </a:pPr>
            <a:r>
              <a:rPr lang="nl-NL" dirty="0"/>
              <a:t>Het</a:t>
            </a:r>
            <a:r>
              <a:rPr lang="nl-NL" baseline="0" dirty="0"/>
              <a:t> kennen van de risico’s die een bedreiging kunnen zijn voor de volksgezondheid</a:t>
            </a:r>
          </a:p>
          <a:p>
            <a:pPr marL="171450" indent="-171450">
              <a:buFontTx/>
              <a:buChar char="-"/>
            </a:pPr>
            <a:r>
              <a:rPr lang="nl-NL" baseline="0" dirty="0"/>
              <a:t>Weten hoe met deze risico’s om te gaan</a:t>
            </a:r>
            <a:endParaRPr lang="nl-NL" dirty="0"/>
          </a:p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9229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 </a:t>
            </a:r>
          </a:p>
          <a:p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8339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49786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1356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5724D4-E846-4527-BAB9-9B784E5EF44A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75317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824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5964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77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4047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743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047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021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8210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763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5697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6EF75-7CD9-4DB5-9884-3D07CA2BB15E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4607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6EF75-7CD9-4DB5-9884-3D07CA2BB15E}" type="datetimeFigureOut">
              <a:rPr lang="nl-NL" smtClean="0"/>
              <a:t>28-11-2022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E298-85F8-4AC4-9E5A-D07AC80E72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900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edingscentrum.nl/encyclopedie/hygienecode.aspx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vwa.nl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iki.edu-lab.nl/HACCP.ashx#Voorbeeld_2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edingscentrum.nl/encyclopedie/hygienecode.aspx" TargetMode="Externa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vwa.nl/over-de-nvwa/wat-doet-de-nvwa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G0FSjC9uIO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8C886788-700E-4D20-9F80-E0E96837A2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1" name="Freeform: Shape 60">
            <a:extLst>
              <a:ext uri="{FF2B5EF4-FFF2-40B4-BE49-F238E27FC236}">
                <a16:creationId xmlns:a16="http://schemas.microsoft.com/office/drawing/2014/main" id="{1850674C-4E08-4C62-A3E2-6337FE4F7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63" name="Freeform: Shape 62">
            <a:extLst>
              <a:ext uri="{FF2B5EF4-FFF2-40B4-BE49-F238E27FC236}">
                <a16:creationId xmlns:a16="http://schemas.microsoft.com/office/drawing/2014/main" id="{BCE4FF05-2B0C-4C97-A9B4-E163085A90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itel 16">
            <a:extLst>
              <a:ext uri="{FF2B5EF4-FFF2-40B4-BE49-F238E27FC236}">
                <a16:creationId xmlns:a16="http://schemas.microsoft.com/office/drawing/2014/main" id="{7C94084D-07FC-FB45-A2A8-9E6B31CD5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1124712"/>
            <a:ext cx="4023360" cy="320040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4800" b="1"/>
              <a:t>Lifestyle </a:t>
            </a:r>
          </a:p>
          <a:p>
            <a:pPr>
              <a:spcAft>
                <a:spcPts val="600"/>
              </a:spcAft>
            </a:pPr>
            <a:r>
              <a:rPr lang="en-US" sz="4800" b="1"/>
              <a:t>HACCP</a:t>
            </a:r>
          </a:p>
          <a:p>
            <a:pPr>
              <a:spcAft>
                <a:spcPts val="600"/>
              </a:spcAft>
            </a:pPr>
            <a:r>
              <a:rPr lang="en-US" sz="4800" b="1"/>
              <a:t>Leerjaar 1 – Periode 2</a:t>
            </a: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529C2A7A-A6B6-4A56-B11C-8E967D88A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8E53BBA-500A-A240-9ECC-0D358F40C1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03" y="1151034"/>
            <a:ext cx="5989326" cy="1891366"/>
          </a:xfrm>
          <a:prstGeom prst="rect">
            <a:avLst/>
          </a:prstGeom>
        </p:spPr>
      </p:pic>
      <p:sp>
        <p:nvSpPr>
          <p:cNvPr id="67" name="Rectangle 66">
            <a:extLst>
              <a:ext uri="{FF2B5EF4-FFF2-40B4-BE49-F238E27FC236}">
                <a16:creationId xmlns:a16="http://schemas.microsoft.com/office/drawing/2014/main" id="{FDBD7205-E536-4134-8768-AC3E1A3C5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Afbeelding 12" descr="Afbeelding met voedsel&#10;&#10;Automatisch gegenereerde beschrijving">
            <a:extLst>
              <a:ext uri="{FF2B5EF4-FFF2-40B4-BE49-F238E27FC236}">
                <a16:creationId xmlns:a16="http://schemas.microsoft.com/office/drawing/2014/main" id="{F0A200D9-4D42-4F4B-8571-12F3B2704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530" y="3827750"/>
            <a:ext cx="2340864" cy="2340864"/>
          </a:xfrm>
          <a:prstGeom prst="rect">
            <a:avLst/>
          </a:prstGeom>
        </p:spPr>
      </p:pic>
      <p:pic>
        <p:nvPicPr>
          <p:cNvPr id="3" name="Afbeelding 2" descr="Afbeelding met tekening, teken&#10;&#10;Automatisch gegenereerde beschrijving">
            <a:extLst>
              <a:ext uri="{FF2B5EF4-FFF2-40B4-BE49-F238E27FC236}">
                <a16:creationId xmlns:a16="http://schemas.microsoft.com/office/drawing/2014/main" id="{7EC32EF6-2818-E54A-855E-1373C2BAF2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013" y="3867641"/>
            <a:ext cx="2871216" cy="226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770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7F1C074F-BAE7-B541-8DFB-8C3A148A4F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6" b="2619"/>
          <a:stretch/>
        </p:blipFill>
        <p:spPr>
          <a:xfrm>
            <a:off x="0" y="10"/>
            <a:ext cx="1219200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AB654D-F101-7045-A2A9-C78FAE691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982" y="668474"/>
            <a:ext cx="4204137" cy="1342754"/>
          </a:xfrm>
        </p:spPr>
        <p:txBody>
          <a:bodyPr>
            <a:normAutofit/>
          </a:bodyPr>
          <a:lstStyle/>
          <a:p>
            <a:pPr algn="ctr"/>
            <a:r>
              <a:rPr lang="nl-NL" sz="3600" dirty="0"/>
              <a:t>HACCP stap 1</a:t>
            </a:r>
            <a:br>
              <a:rPr lang="nl-NL" sz="3600" dirty="0"/>
            </a:br>
            <a:r>
              <a:rPr lang="nl-NL" sz="3600" dirty="0"/>
              <a:t>Voedselveiligheid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52AC6A6-B08C-274A-9721-22EE9F7F9D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982" y="2112581"/>
            <a:ext cx="5359226" cy="3488034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nl-NL" sz="1800" dirty="0"/>
              <a:t>Analyse verschillende gevaren:</a:t>
            </a:r>
          </a:p>
          <a:p>
            <a:r>
              <a:rPr lang="nl-NL" sz="1800" dirty="0"/>
              <a:t>Microbiologische gevaren: bacteriën, schimmels, virussen en parasieten.</a:t>
            </a:r>
          </a:p>
          <a:p>
            <a:r>
              <a:rPr lang="nl-NL" sz="1800" dirty="0"/>
              <a:t>Chemische gevaren, oftewel schadelijke stoffen: dioxines, zware metalen, schimmelgifstoffen, resten bestrijdingsmiddelen, enzovoorts. </a:t>
            </a:r>
          </a:p>
          <a:p>
            <a:r>
              <a:rPr lang="nl-NL" sz="1800" dirty="0"/>
              <a:t>Fysische gevaren: glas, botdeeltjes, scherpe metaal- of houtdeeltjes, enzovoorts</a:t>
            </a:r>
          </a:p>
          <a:p>
            <a:r>
              <a:rPr lang="nl-NL" sz="1800" dirty="0"/>
              <a:t>Allergenen </a:t>
            </a:r>
          </a:p>
          <a:p>
            <a:r>
              <a:rPr lang="nl-NL" sz="1800" dirty="0"/>
              <a:t>Veel voorkomende bronnen van gevaar:</a:t>
            </a:r>
          </a:p>
          <a:p>
            <a:r>
              <a:rPr lang="nl-NL" sz="1800" dirty="0"/>
              <a:t>Onvoldoende verhitten</a:t>
            </a:r>
          </a:p>
          <a:p>
            <a:r>
              <a:rPr lang="nl-NL" sz="1800" dirty="0"/>
              <a:t>Geen goede bewaaromstandigheden</a:t>
            </a:r>
          </a:p>
          <a:p>
            <a:r>
              <a:rPr lang="nl-NL" sz="1800" dirty="0"/>
              <a:t>Niet snel afkoelen</a:t>
            </a:r>
          </a:p>
          <a:p>
            <a:pPr marL="0" indent="0">
              <a:buNone/>
            </a:pPr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1291515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nl-NL">
                <a:solidFill>
                  <a:schemeClr val="accent1"/>
                </a:solidFill>
              </a:rPr>
              <a:t>HACCP systeem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76031" y="963877"/>
            <a:ext cx="6377769" cy="4930246"/>
          </a:xfrm>
        </p:spPr>
        <p:txBody>
          <a:bodyPr anchor="ctr">
            <a:normAutofit fontScale="77500" lnSpcReduction="20000"/>
          </a:bodyPr>
          <a:lstStyle/>
          <a:p>
            <a:pPr marL="0" indent="0">
              <a:buNone/>
            </a:pPr>
            <a:r>
              <a:rPr lang="nl-NL" sz="1900" dirty="0"/>
              <a:t>Een bedrijf bekijkt stap voor stap wat er mis kan gaan tijdens de productie (aanvoer, bewaring, verpakking </a:t>
            </a:r>
            <a:r>
              <a:rPr lang="nl-NL" sz="1900" dirty="0" err="1"/>
              <a:t>enz</a:t>
            </a:r>
            <a:r>
              <a:rPr lang="nl-NL" sz="1900" dirty="0"/>
              <a:t>) van voedsel.</a:t>
            </a:r>
          </a:p>
          <a:p>
            <a:pPr marL="0" indent="0">
              <a:buNone/>
            </a:pPr>
            <a:r>
              <a:rPr lang="nl-NL" sz="1900" dirty="0"/>
              <a:t>Het stappenplan bestaat uit 7 stappen: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900" dirty="0"/>
              <a:t>Beschrijf alle gevaren voor iedere processtap en wijs hiervan de reële gevaren aan. (Hazard) 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900" dirty="0"/>
              <a:t>Bepaal welke gevaren een risico vormen en kritische </a:t>
            </a:r>
            <a:r>
              <a:rPr lang="nl-NL" sz="1900" dirty="0" err="1"/>
              <a:t>beheerspunten</a:t>
            </a:r>
            <a:r>
              <a:rPr lang="nl-NL" sz="1900" dirty="0"/>
              <a:t> zijn (Critical Control Points)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900" dirty="0"/>
              <a:t>Geef per CCP de normen en kritische grenzen aan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900" dirty="0"/>
              <a:t>Stel vast hoe de CCP beheerst moet worden.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900" dirty="0"/>
              <a:t>Leg acties vast per CCP voor alle mogelijke afwijkingen.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900" dirty="0"/>
              <a:t>Stel verifieerprocedures op (een periodieke controle om na te gaan of de HACCP aanpak effectief is, verificatie laat zien of de werkwijze tot voldoende veiligheid leidt.)</a:t>
            </a:r>
          </a:p>
          <a:p>
            <a:pPr marL="514350" indent="-514350">
              <a:buFont typeface="+mj-lt"/>
              <a:buAutoNum type="arabicPeriod"/>
            </a:pPr>
            <a:r>
              <a:rPr lang="nl-NL" sz="1900" dirty="0"/>
              <a:t>Ontwikkel een registratie- en documentatie systeem. </a:t>
            </a:r>
          </a:p>
          <a:p>
            <a:pPr marL="514350" indent="-514350">
              <a:buFont typeface="+mj-lt"/>
              <a:buAutoNum type="arabicPeriod"/>
            </a:pPr>
            <a:endParaRPr lang="nl-NL" sz="1900" dirty="0"/>
          </a:p>
          <a:p>
            <a:pPr marL="0" indent="0">
              <a:buNone/>
            </a:pPr>
            <a:r>
              <a:rPr lang="nl-NL" sz="2100" dirty="0"/>
              <a:t>Voor veel bedrijfstakken is een </a:t>
            </a:r>
            <a:r>
              <a:rPr lang="nl-NL" sz="2100" dirty="0">
                <a:hlinkClick r:id="rId3"/>
              </a:rPr>
              <a:t>hygiënecode</a:t>
            </a:r>
            <a:r>
              <a:rPr lang="nl-NL" sz="2100" dirty="0"/>
              <a:t> opgesteld. Dit is een praktische vertaling van een HACCP-plan.</a:t>
            </a:r>
          </a:p>
          <a:p>
            <a:pPr marL="0" indent="0">
              <a:buNone/>
            </a:pPr>
            <a:r>
              <a:rPr lang="nl-NL" sz="2300" dirty="0"/>
              <a:t>Een overzicht van alle hygiënecodes is te vinden op de </a:t>
            </a:r>
            <a:r>
              <a:rPr lang="nl-NL" sz="23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 van de Nederlandse Voedsel- en Warenautoriteit</a:t>
            </a:r>
            <a:r>
              <a:rPr lang="nl-NL" sz="2300" dirty="0"/>
              <a:t>  </a:t>
            </a:r>
          </a:p>
          <a:p>
            <a:pPr marL="0" indent="0">
              <a:buNone/>
            </a:pPr>
            <a:endParaRPr lang="nl-NL" sz="2300" dirty="0"/>
          </a:p>
        </p:txBody>
      </p:sp>
    </p:spTree>
    <p:extLst>
      <p:ext uri="{BB962C8B-B14F-4D97-AF65-F5344CB8AC3E}">
        <p14:creationId xmlns:p14="http://schemas.microsoft.com/office/powerpoint/2010/main" val="1697275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F1E25F-164E-8843-A2A5-9990ED238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 moet je aan denken?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62509894-E0EC-954A-9260-0CB75F4137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677" y="1825625"/>
            <a:ext cx="6156646" cy="4351338"/>
          </a:xfrm>
        </p:spPr>
      </p:pic>
    </p:spTree>
    <p:extLst>
      <p:ext uri="{BB962C8B-B14F-4D97-AF65-F5344CB8AC3E}">
        <p14:creationId xmlns:p14="http://schemas.microsoft.com/office/powerpoint/2010/main" val="1983677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nl-NL" dirty="0"/>
              <a:t>Productomschrijving en grondstof- en productgegevens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2DAA90E-3082-4BB3-BAB5-F241B552CE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410998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4770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DB4E1FD-FE42-1F4F-8EEC-8115BB836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Stap 1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8287E8-582A-6C46-8443-1D3A1D9DA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nl-NL" dirty="0"/>
              <a:t>Bepaal alle mogelijke gevaren van de processen die binnen het bedrijf worden uitgevoerd. 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9053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142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Voorbeeld processchema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7903" y="961812"/>
            <a:ext cx="6969592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99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8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0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30" name="Group 22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nl-NL" sz="3100">
                <a:solidFill>
                  <a:schemeClr val="tx2"/>
                </a:solidFill>
              </a:rPr>
              <a:t>Stap 2 risico-analyse Bepaal de Critical Control Points (CCP’s). Dit zijn punten die onder controle gehouden moeten worden om een gevaar voor de voedselveiligheid te voorkomen.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nl-NL" sz="1800">
                <a:solidFill>
                  <a:schemeClr val="tx2"/>
                </a:solidFill>
              </a:rPr>
              <a:t>Welke gevaren zijn echt een risico voor de gezondheid.</a:t>
            </a:r>
          </a:p>
          <a:p>
            <a:r>
              <a:rPr lang="nl-NL" sz="1800">
                <a:solidFill>
                  <a:schemeClr val="tx2"/>
                </a:solidFill>
              </a:rPr>
              <a:t>Een gevaar wordt een risico wanneer er kans is dat het product schadelijk is voor de gezondheid van de consument,</a:t>
            </a:r>
          </a:p>
          <a:p>
            <a:r>
              <a:rPr lang="nl-NL" sz="1800">
                <a:solidFill>
                  <a:schemeClr val="tx2"/>
                </a:solidFill>
              </a:rPr>
              <a:t>Geeft de kans aan dat het gevaar daadwerkelijk in het product zit of de norm overschrijdt. De ernst geeft aan hoe erg de gevolgen zijn voor de consument. </a:t>
            </a:r>
            <a:br>
              <a:rPr lang="nl-NL" sz="1800">
                <a:solidFill>
                  <a:schemeClr val="tx2"/>
                </a:solidFill>
              </a:rPr>
            </a:br>
            <a:endParaRPr lang="nl-NL" sz="18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932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34348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6073" y="46657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Inschatten van kansen volgens onderstaande tabel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144863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Tijdelijke aanduiding voor inhoud 6" descr="Afbeelding toevoegen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711" y="2509911"/>
            <a:ext cx="10429478" cy="39976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4505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lowchart: Document 13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69B8591-CDD3-AE4D-B626-411F4F28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1162"/>
            <a:ext cx="2840182" cy="2371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Risicomatrix</a:t>
            </a:r>
          </a:p>
        </p:txBody>
      </p:sp>
      <p:pic>
        <p:nvPicPr>
          <p:cNvPr id="4" name="Tijdelijke aanduiding voor inhoud 3" descr="Afbeelding toevoege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9263" y="681038"/>
            <a:ext cx="7243763" cy="180657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93034D91-B5B8-9243-B924-054A9C7E7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263" y="2570163"/>
            <a:ext cx="7243763" cy="360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31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4411" y="2074362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Beslisboom </a:t>
            </a:r>
          </a:p>
        </p:txBody>
      </p:sp>
      <p:pic>
        <p:nvPicPr>
          <p:cNvPr id="4" name="Tijdelijke aanduiding voor inhoud 3" descr="Afbeelding toevoegen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81177" y="1008993"/>
            <a:ext cx="8370744" cy="48084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90961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4C3103B-AE2E-41DA-8805-65F1A948F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3BC0C31-69A7-4200-9AFE-927230E1E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E52D6CA-4C33-BC4E-B033-38BFE1E96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8240" y="4894262"/>
            <a:ext cx="10307952" cy="1325563"/>
          </a:xfrm>
        </p:spPr>
        <p:txBody>
          <a:bodyPr>
            <a:normAutofit/>
          </a:bodyPr>
          <a:lstStyle/>
          <a:p>
            <a:r>
              <a:rPr lang="nl-NL" dirty="0"/>
              <a:t>Overzicht komende periode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33468FA-A3C3-7F41-A076-70A7A89DEC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288" y="701019"/>
            <a:ext cx="6484094" cy="3382247"/>
          </a:xfrm>
        </p:spPr>
        <p:txBody>
          <a:bodyPr anchor="ctr">
            <a:normAutofit/>
          </a:bodyPr>
          <a:lstStyle/>
          <a:p>
            <a:endParaRPr lang="nl-NL" sz="2000" dirty="0"/>
          </a:p>
          <a:p>
            <a:pPr marL="0" indent="0">
              <a:buNone/>
            </a:pPr>
            <a:r>
              <a:rPr lang="nl-NL" sz="2000" dirty="0"/>
              <a:t>Zet een eigen </a:t>
            </a:r>
            <a:r>
              <a:rPr lang="nl-NL" sz="2000" dirty="0" err="1"/>
              <a:t>mini-onderneming</a:t>
            </a:r>
            <a:r>
              <a:rPr lang="nl-NL" sz="2000" dirty="0"/>
              <a:t> op die én succesvol is én een toegevoegde waarde is voor de maatschappij. Hierbij staat je eigen handelen centraal: wat is je invloed op de maatschappij? Wat is jouw eigen toegevoegde waarde in de maatschappij?</a:t>
            </a:r>
          </a:p>
          <a:p>
            <a:endParaRPr lang="nl-NL" sz="20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5B5AFC7-2F07-4F7B-9151-E45D7548D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CB1340FC-C4E2-4CD5-9BCA-7A022E8B4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999969"/>
            <a:ext cx="3444236" cy="3444236"/>
          </a:xfrm>
          <a:prstGeom prst="ellipse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899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4505C23-674B-4195-81D6-0C127FEAE3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67908"/>
            <a:ext cx="9161029" cy="1490093"/>
          </a:xfrm>
          <a:custGeom>
            <a:avLst/>
            <a:gdLst>
              <a:gd name="connsiteX0" fmla="*/ 0 w 9161029"/>
              <a:gd name="connsiteY0" fmla="*/ 0 h 1490093"/>
              <a:gd name="connsiteX1" fmla="*/ 2046494 w 9161029"/>
              <a:gd name="connsiteY1" fmla="*/ 0 h 1490093"/>
              <a:gd name="connsiteX2" fmla="*/ 2496613 w 9161029"/>
              <a:gd name="connsiteY2" fmla="*/ 0 h 1490093"/>
              <a:gd name="connsiteX3" fmla="*/ 3235839 w 9161029"/>
              <a:gd name="connsiteY3" fmla="*/ 0 h 1490093"/>
              <a:gd name="connsiteX4" fmla="*/ 9161029 w 9161029"/>
              <a:gd name="connsiteY4" fmla="*/ 0 h 1490093"/>
              <a:gd name="connsiteX5" fmla="*/ 8470921 w 9161029"/>
              <a:gd name="connsiteY5" fmla="*/ 1490093 h 1490093"/>
              <a:gd name="connsiteX6" fmla="*/ 0 w 9161029"/>
              <a:gd name="connsiteY6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61029" h="1490093">
                <a:moveTo>
                  <a:pt x="0" y="0"/>
                </a:moveTo>
                <a:lnTo>
                  <a:pt x="2046494" y="0"/>
                </a:lnTo>
                <a:lnTo>
                  <a:pt x="2496613" y="0"/>
                </a:lnTo>
                <a:lnTo>
                  <a:pt x="3235839" y="0"/>
                </a:lnTo>
                <a:lnTo>
                  <a:pt x="9161029" y="0"/>
                </a:lnTo>
                <a:lnTo>
                  <a:pt x="8470921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529884"/>
            <a:ext cx="7719381" cy="1096331"/>
          </a:xfrm>
        </p:spPr>
        <p:txBody>
          <a:bodyPr>
            <a:normAutofit/>
          </a:bodyPr>
          <a:lstStyle/>
          <a:p>
            <a:r>
              <a:rPr lang="nl-NL" sz="3400"/>
              <a:t>Stap 3 Normen en kritische grenswaarden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5C9B8F0-FF66-4C15-BD05-E86B87331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63037" y="5367908"/>
            <a:ext cx="3428963" cy="1490093"/>
          </a:xfrm>
          <a:custGeom>
            <a:avLst/>
            <a:gdLst>
              <a:gd name="connsiteX0" fmla="*/ 690108 w 3428963"/>
              <a:gd name="connsiteY0" fmla="*/ 0 h 1490093"/>
              <a:gd name="connsiteX1" fmla="*/ 3428963 w 3428963"/>
              <a:gd name="connsiteY1" fmla="*/ 0 h 1490093"/>
              <a:gd name="connsiteX2" fmla="*/ 3428963 w 3428963"/>
              <a:gd name="connsiteY2" fmla="*/ 1490093 h 1490093"/>
              <a:gd name="connsiteX3" fmla="*/ 0 w 3428963"/>
              <a:gd name="connsiteY3" fmla="*/ 1490093 h 1490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8963" h="1490093">
                <a:moveTo>
                  <a:pt x="690108" y="0"/>
                </a:moveTo>
                <a:lnTo>
                  <a:pt x="3428963" y="0"/>
                </a:lnTo>
                <a:lnTo>
                  <a:pt x="3428963" y="1490093"/>
                </a:lnTo>
                <a:lnTo>
                  <a:pt x="0" y="1490093"/>
                </a:ln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B1B32409-8DE7-4A63-AF58-9AEE1AD1C8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234583"/>
              </p:ext>
            </p:extLst>
          </p:nvPr>
        </p:nvGraphicFramePr>
        <p:xfrm>
          <a:off x="838200" y="643467"/>
          <a:ext cx="10515600" cy="4080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31972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Stap 3 vervolg</a:t>
            </a:r>
          </a:p>
        </p:txBody>
      </p:sp>
      <p:sp>
        <p:nvSpPr>
          <p:cNvPr id="22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pPr lvl="0"/>
            <a:r>
              <a:rPr lang="nl-NL" sz="2200">
                <a:solidFill>
                  <a:srgbClr val="000000"/>
                </a:solidFill>
              </a:rPr>
              <a:t>Norm kern temperatuur =&gt; 80°C</a:t>
            </a:r>
          </a:p>
          <a:p>
            <a:pPr lvl="1"/>
            <a:r>
              <a:rPr lang="nl-NL" sz="2200">
                <a:solidFill>
                  <a:srgbClr val="000000"/>
                </a:solidFill>
              </a:rPr>
              <a:t>indien &lt;80°C = corrigeren</a:t>
            </a:r>
          </a:p>
          <a:p>
            <a:pPr lvl="0"/>
            <a:r>
              <a:rPr lang="nl-NL" sz="2200">
                <a:solidFill>
                  <a:srgbClr val="000000"/>
                </a:solidFill>
              </a:rPr>
              <a:t>Norm tijd =&gt; min. 15 min, max. 45 min </a:t>
            </a:r>
          </a:p>
          <a:p>
            <a:pPr lvl="1"/>
            <a:r>
              <a:rPr lang="nl-NL" sz="2200">
                <a:solidFill>
                  <a:srgbClr val="000000"/>
                </a:solidFill>
              </a:rPr>
              <a:t>&lt; 15min = corrigeren </a:t>
            </a:r>
          </a:p>
          <a:p>
            <a:pPr marL="0" indent="0">
              <a:buNone/>
            </a:pPr>
            <a:br>
              <a:rPr lang="nl-NL" sz="2200">
                <a:solidFill>
                  <a:srgbClr val="000000"/>
                </a:solidFill>
              </a:rPr>
            </a:br>
            <a:r>
              <a:rPr lang="nl-NL" sz="2200" b="1">
                <a:solidFill>
                  <a:srgbClr val="000000"/>
                </a:solidFill>
              </a:rPr>
              <a:t>Voorbeeld</a:t>
            </a:r>
          </a:p>
          <a:p>
            <a:pPr marL="0" indent="0">
              <a:buNone/>
            </a:pPr>
            <a:r>
              <a:rPr lang="nl-NL" sz="2200">
                <a:solidFill>
                  <a:srgbClr val="000000"/>
                </a:solidFill>
              </a:rPr>
              <a:t>De kern van het spek dient dan dus minimaal de temperatuur van 80°C te bereiken en minimaal 15 tot maximaal 45 minuten gegrild worden. Wanneer hier aan wordt voldaan is het product veilig. </a:t>
            </a:r>
            <a:br>
              <a:rPr lang="nl-NL" sz="2200">
                <a:solidFill>
                  <a:srgbClr val="000000"/>
                </a:solidFill>
              </a:rPr>
            </a:br>
            <a:br>
              <a:rPr lang="nl-NL" sz="2200">
                <a:solidFill>
                  <a:srgbClr val="000000"/>
                </a:solidFill>
              </a:rPr>
            </a:br>
            <a:r>
              <a:rPr lang="nl-NL" sz="2200">
                <a:solidFill>
                  <a:srgbClr val="000000"/>
                </a:solidFill>
              </a:rPr>
              <a:t>De kritische grenswaarde voor de kerntemperatuur is &lt;80°C en voor de tijdsduur &lt;15 minuten. </a:t>
            </a:r>
          </a:p>
          <a:p>
            <a:endParaRPr lang="nl-NL" sz="2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561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sz="3100">
                <a:solidFill>
                  <a:srgbClr val="FFFFFF"/>
                </a:solidFill>
              </a:rPr>
              <a:t>Stap 4 beheersmaatregelen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1700">
                <a:solidFill>
                  <a:srgbClr val="000000"/>
                </a:solidFill>
              </a:rPr>
              <a:t>Vastleggen hoe de CCP beheerst gaat worden. </a:t>
            </a:r>
          </a:p>
          <a:p>
            <a:pPr marL="0" indent="0">
              <a:buNone/>
            </a:pPr>
            <a:r>
              <a:rPr lang="nl-NL" sz="1700">
                <a:solidFill>
                  <a:srgbClr val="000000"/>
                </a:solidFill>
              </a:rPr>
              <a:t>Hiervoor dienen specifieke beheersmaatregelen opgesteld te worden. </a:t>
            </a:r>
            <a:br>
              <a:rPr lang="nl-NL" sz="1700">
                <a:solidFill>
                  <a:srgbClr val="000000"/>
                </a:solidFill>
              </a:rPr>
            </a:br>
            <a:br>
              <a:rPr lang="nl-NL" sz="1700">
                <a:solidFill>
                  <a:srgbClr val="000000"/>
                </a:solidFill>
              </a:rPr>
            </a:br>
            <a:r>
              <a:rPr lang="nl-NL" sz="1700">
                <a:solidFill>
                  <a:srgbClr val="000000"/>
                </a:solidFill>
              </a:rPr>
              <a:t>Beheersmaatregelen die geen betrekking hebben op CCP's zijn algemene beheersmaatregelen. </a:t>
            </a:r>
          </a:p>
          <a:p>
            <a:pPr marL="0" indent="0">
              <a:buNone/>
            </a:pPr>
            <a:endParaRPr lang="nl-NL" sz="17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1700" b="1">
                <a:solidFill>
                  <a:srgbClr val="000000"/>
                </a:solidFill>
              </a:rPr>
              <a:t>Voorbeeld</a:t>
            </a:r>
            <a:r>
              <a:rPr lang="nl-NL" sz="1700" b="1" u="sng">
                <a:solidFill>
                  <a:srgbClr val="000000"/>
                </a:solidFill>
                <a:hlinkClick r:id="rId3" tooltip="Link naar deze Sectie"/>
              </a:rPr>
              <a:t> </a:t>
            </a:r>
            <a:endParaRPr lang="nl-NL" sz="1700">
              <a:solidFill>
                <a:srgbClr val="000000"/>
              </a:solidFill>
            </a:endParaRPr>
          </a:p>
          <a:p>
            <a:r>
              <a:rPr lang="nl-NL" sz="1700">
                <a:solidFill>
                  <a:srgbClr val="000000"/>
                </a:solidFill>
              </a:rPr>
              <a:t>Omdat het grillen van Zeeuws spek een CCP betreft moet er een specifieke beheersmaatregel opgesteld worden. </a:t>
            </a:r>
            <a:br>
              <a:rPr lang="nl-NL" sz="1700">
                <a:solidFill>
                  <a:srgbClr val="000000"/>
                </a:solidFill>
              </a:rPr>
            </a:br>
            <a:br>
              <a:rPr lang="nl-NL" sz="1700">
                <a:solidFill>
                  <a:srgbClr val="000000"/>
                </a:solidFill>
              </a:rPr>
            </a:br>
            <a:r>
              <a:rPr lang="nl-NL" sz="1700">
                <a:solidFill>
                  <a:srgbClr val="000000"/>
                </a:solidFill>
              </a:rPr>
              <a:t>Het grillen is een geautomatiseerd proces, wanneer de instellingen van de grilkast goed zijn wordt aan de vastgelegde normen voldaan. </a:t>
            </a:r>
          </a:p>
          <a:p>
            <a:r>
              <a:rPr lang="nl-NL" sz="1700">
                <a:solidFill>
                  <a:srgbClr val="000000"/>
                </a:solidFill>
              </a:rPr>
              <a:t>Beheersmaatregel; meten kerntemperatuur.</a:t>
            </a:r>
          </a:p>
          <a:p>
            <a:r>
              <a:rPr lang="nl-NL" sz="1700">
                <a:solidFill>
                  <a:srgbClr val="000000"/>
                </a:solidFill>
              </a:rPr>
              <a:t>Dit registreren en vastleggen, zodat aangetoond kan worden dat de producten die gegrild worden veilig zijn. </a:t>
            </a:r>
          </a:p>
        </p:txBody>
      </p:sp>
    </p:spTree>
    <p:extLst>
      <p:ext uri="{BB962C8B-B14F-4D97-AF65-F5344CB8AC3E}">
        <p14:creationId xmlns:p14="http://schemas.microsoft.com/office/powerpoint/2010/main" val="46601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Stap 5 correctieve acties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1700">
                <a:solidFill>
                  <a:srgbClr val="000000"/>
                </a:solidFill>
              </a:rPr>
              <a:t>Acties die ondernomen moeten worden als de kritische grenswaarden overschreden zijn.</a:t>
            </a:r>
          </a:p>
          <a:p>
            <a:r>
              <a:rPr lang="nl-NL" sz="1700">
                <a:solidFill>
                  <a:srgbClr val="000000"/>
                </a:solidFill>
              </a:rPr>
              <a:t>Deze acties opnemen in een procedure of werkinstructie.</a:t>
            </a:r>
          </a:p>
          <a:p>
            <a:pPr marL="0" indent="0">
              <a:buNone/>
            </a:pPr>
            <a:endParaRPr lang="nl-NL" sz="17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1700">
                <a:solidFill>
                  <a:srgbClr val="000000"/>
                </a:solidFill>
              </a:rPr>
              <a:t>Corrigerende maatregelen m.b.t het product: </a:t>
            </a:r>
          </a:p>
          <a:p>
            <a:pPr lvl="0"/>
            <a:r>
              <a:rPr lang="nl-NL" sz="1700">
                <a:solidFill>
                  <a:srgbClr val="000000"/>
                </a:solidFill>
              </a:rPr>
              <a:t>Maatregelen variërend van blokkades tot terughalen uit de markt;</a:t>
            </a:r>
          </a:p>
          <a:p>
            <a:pPr lvl="0"/>
            <a:r>
              <a:rPr lang="nl-NL" sz="1700">
                <a:solidFill>
                  <a:srgbClr val="000000"/>
                </a:solidFill>
              </a:rPr>
              <a:t>Tijdelijke blokkade van het product of partij;</a:t>
            </a:r>
          </a:p>
          <a:p>
            <a:pPr lvl="0"/>
            <a:r>
              <a:rPr lang="nl-NL" sz="1700">
                <a:solidFill>
                  <a:srgbClr val="000000"/>
                </a:solidFill>
              </a:rPr>
              <a:t>Identificatie van afwijkende producten;</a:t>
            </a:r>
          </a:p>
          <a:p>
            <a:pPr lvl="0"/>
            <a:r>
              <a:rPr lang="nl-NL" sz="1700">
                <a:solidFill>
                  <a:srgbClr val="000000"/>
                </a:solidFill>
              </a:rPr>
              <a:t>Vernietigen van het product/partij. </a:t>
            </a:r>
          </a:p>
          <a:p>
            <a:pPr marL="0" indent="0">
              <a:buNone/>
            </a:pPr>
            <a:endParaRPr lang="nl-NL" sz="170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1700">
                <a:solidFill>
                  <a:srgbClr val="000000"/>
                </a:solidFill>
              </a:rPr>
              <a:t>Met betrekking tot het proces :</a:t>
            </a:r>
          </a:p>
          <a:p>
            <a:pPr lvl="0"/>
            <a:r>
              <a:rPr lang="nl-NL" sz="1700">
                <a:solidFill>
                  <a:srgbClr val="000000"/>
                </a:solidFill>
              </a:rPr>
              <a:t>Bijsturen van het proces;</a:t>
            </a:r>
          </a:p>
          <a:p>
            <a:pPr lvl="0"/>
            <a:r>
              <a:rPr lang="nl-NL" sz="1700">
                <a:solidFill>
                  <a:srgbClr val="000000"/>
                </a:solidFill>
              </a:rPr>
              <a:t>Bijsturen/herstellen van de productie/proces condities. </a:t>
            </a:r>
          </a:p>
          <a:p>
            <a:endParaRPr lang="nl-NL" sz="1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577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Stap 6 Verificatie</a:t>
            </a:r>
            <a:br>
              <a:rPr lang="nl-NL" dirty="0">
                <a:solidFill>
                  <a:srgbClr val="FFFFFF"/>
                </a:solidFill>
              </a:rPr>
            </a:br>
            <a:r>
              <a:rPr lang="nl-NL" dirty="0">
                <a:solidFill>
                  <a:srgbClr val="FFFFFF"/>
                </a:solidFill>
              </a:rPr>
              <a:t>Controleren of het werkt!</a:t>
            </a:r>
          </a:p>
        </p:txBody>
      </p:sp>
      <p:sp>
        <p:nvSpPr>
          <p:cNvPr id="37" name="Tijdelijke aanduiding voor inhoud 2"/>
          <p:cNvSpPr>
            <a:spLocks noGrp="1"/>
          </p:cNvSpPr>
          <p:nvPr>
            <p:ph idx="1"/>
          </p:nvPr>
        </p:nvSpPr>
        <p:spPr>
          <a:xfrm>
            <a:off x="6090574" y="801866"/>
            <a:ext cx="5306084" cy="5230634"/>
          </a:xfrm>
        </p:spPr>
        <p:txBody>
          <a:bodyPr anchor="ctr">
            <a:normAutofit/>
          </a:bodyPr>
          <a:lstStyle/>
          <a:p>
            <a:r>
              <a:rPr lang="nl-NL" sz="2000" dirty="0">
                <a:solidFill>
                  <a:srgbClr val="000000"/>
                </a:solidFill>
              </a:rPr>
              <a:t>Verificatie is een periodieke procedure om na te gaan of de HACCP aanpak effectief is, ofwel om na te gaan of de beheersing van een CCP effectief is. </a:t>
            </a:r>
          </a:p>
          <a:p>
            <a:r>
              <a:rPr lang="nl-NL" sz="2000" dirty="0">
                <a:solidFill>
                  <a:srgbClr val="000000"/>
                </a:solidFill>
              </a:rPr>
              <a:t>Verificatie laat dus zien of de werkwijze tot voldoende veiligheid leidt. Verificatie wordt uitgevoerd door toepassing van (</a:t>
            </a:r>
            <a:r>
              <a:rPr lang="nl-NL" sz="2000" dirty="0" err="1">
                <a:solidFill>
                  <a:srgbClr val="000000"/>
                </a:solidFill>
              </a:rPr>
              <a:t>auditing</a:t>
            </a:r>
            <a:r>
              <a:rPr lang="nl-NL" sz="2000" dirty="0">
                <a:solidFill>
                  <a:srgbClr val="000000"/>
                </a:solidFill>
              </a:rPr>
              <a:t>) methoden, procedures, beproevingen (steekproefsgewijze monstername en analyse). </a:t>
            </a:r>
          </a:p>
          <a:p>
            <a:pPr marL="0" indent="0">
              <a:buNone/>
            </a:pPr>
            <a:r>
              <a:rPr lang="nl-NL" sz="2000" dirty="0">
                <a:solidFill>
                  <a:srgbClr val="000000"/>
                </a:solidFill>
              </a:rPr>
              <a:t>Dit omvat: </a:t>
            </a:r>
          </a:p>
          <a:p>
            <a:pPr lvl="0"/>
            <a:r>
              <a:rPr lang="nl-NL" sz="2000" dirty="0">
                <a:solidFill>
                  <a:srgbClr val="000000"/>
                </a:solidFill>
              </a:rPr>
              <a:t>Doel;</a:t>
            </a:r>
          </a:p>
          <a:p>
            <a:pPr lvl="0"/>
            <a:r>
              <a:rPr lang="nl-NL" sz="2000" dirty="0">
                <a:solidFill>
                  <a:srgbClr val="000000"/>
                </a:solidFill>
              </a:rPr>
              <a:t>Methoden, werkvoorschriften of uit te voeren beproevingen;</a:t>
            </a:r>
          </a:p>
          <a:p>
            <a:pPr lvl="0"/>
            <a:r>
              <a:rPr lang="nl-NL" sz="2000" dirty="0">
                <a:solidFill>
                  <a:srgbClr val="000000"/>
                </a:solidFill>
              </a:rPr>
              <a:t>Taken en verantwoordelijkheden;</a:t>
            </a:r>
          </a:p>
          <a:p>
            <a:pPr lvl="0"/>
            <a:r>
              <a:rPr lang="nl-NL" sz="2000" dirty="0">
                <a:solidFill>
                  <a:srgbClr val="000000"/>
                </a:solidFill>
              </a:rPr>
              <a:t>Frequentie</a:t>
            </a:r>
          </a:p>
        </p:txBody>
      </p:sp>
    </p:spTree>
    <p:extLst>
      <p:ext uri="{BB962C8B-B14F-4D97-AF65-F5344CB8AC3E}">
        <p14:creationId xmlns:p14="http://schemas.microsoft.com/office/powerpoint/2010/main" val="42945225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3B854194-185D-494D-905C-7C7CB2E3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211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4F5FA0D-0104-4987-8241-EFF7C85B88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897127E-6CEF-446C-BE87-93B7C46E4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0079" y="2053641"/>
            <a:ext cx="3669161" cy="276009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Stap 7 Documentatie en registratie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718613" y="813682"/>
            <a:ext cx="5833307" cy="558711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2400" b="1" dirty="0">
                <a:solidFill>
                  <a:srgbClr val="000000"/>
                </a:solidFill>
              </a:rPr>
              <a:t>Opstellen HACCP handboek</a:t>
            </a:r>
          </a:p>
          <a:p>
            <a:r>
              <a:rPr lang="nl-NL" sz="2400" dirty="0">
                <a:solidFill>
                  <a:srgbClr val="000000"/>
                </a:solidFill>
              </a:rPr>
              <a:t>In het handboek moeten alle procedures, werkinstructies en registratieformulieren opgenomen worden, waarin alle afspraken en maatregelen zijn vastgelegd. </a:t>
            </a:r>
            <a:br>
              <a:rPr lang="nl-NL" sz="2400" dirty="0">
                <a:solidFill>
                  <a:srgbClr val="000000"/>
                </a:solidFill>
              </a:rPr>
            </a:br>
            <a:br>
              <a:rPr lang="nl-NL" sz="2400" dirty="0">
                <a:solidFill>
                  <a:srgbClr val="000000"/>
                </a:solidFill>
              </a:rPr>
            </a:br>
            <a:r>
              <a:rPr lang="nl-NL" sz="2400" dirty="0">
                <a:solidFill>
                  <a:srgbClr val="000000"/>
                </a:solidFill>
              </a:rPr>
              <a:t>Op deze manier wordt het bewijs verzameld dat aantoont dat er wordt voldaan aan de HACCP-eisen en dat er dat er dus veilig voedsel geproduceerd wordt. </a:t>
            </a:r>
          </a:p>
          <a:p>
            <a:r>
              <a:rPr lang="nl-NL" sz="2400" dirty="0"/>
              <a:t>Voor veel bedrijfstakken is een </a:t>
            </a:r>
            <a:r>
              <a:rPr lang="nl-NL" sz="2400" dirty="0">
                <a:hlinkClick r:id="rId3"/>
              </a:rPr>
              <a:t>hygiënecode</a:t>
            </a:r>
            <a:r>
              <a:rPr lang="nl-NL" sz="2400" dirty="0"/>
              <a:t> opgesteld. Dit is een praktische vertaling van een HACCP-plan. Voor kleine bedrijven handig.</a:t>
            </a:r>
            <a:endParaRPr lang="nl-NL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207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nl-NL" dirty="0"/>
              <a:t>Leerdoelen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CE0B7155-686B-4DFE-BF9A-1819D7B806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854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2637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nl-NL" dirty="0">
                <a:solidFill>
                  <a:srgbClr val="FFFFFF"/>
                </a:solidFill>
              </a:rPr>
              <a:t>HACCP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13B4B87B-5155-4302-A599-9FCBFCAD08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9307951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6020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HACCP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019895E3-B256-434B-B1DF-5806DA4CEB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20595965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5682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97E9AF-1F97-8247-9DA3-C758F7B3C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Waar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denken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jullie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aan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Tijdelijke aanduiding voor inhoud 4" descr="Afbeelding met tekst, kaart&#10;&#10;Automatisch gegenereerde beschrijving">
            <a:extLst>
              <a:ext uri="{FF2B5EF4-FFF2-40B4-BE49-F238E27FC236}">
                <a16:creationId xmlns:a16="http://schemas.microsoft.com/office/drawing/2014/main" id="{936711BB-37E1-A142-A63B-9B95BAFCA7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2038" y="492573"/>
            <a:ext cx="4537112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7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C44B1C-A15E-C94D-9C06-375270857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6826" y="1112969"/>
            <a:ext cx="3937298" cy="4166010"/>
          </a:xfrm>
        </p:spPr>
        <p:txBody>
          <a:bodyPr>
            <a:normAutofit/>
          </a:bodyPr>
          <a:lstStyle/>
          <a:p>
            <a:r>
              <a:rPr lang="nl-NL">
                <a:solidFill>
                  <a:srgbClr val="FFFFFF"/>
                </a:solidFill>
              </a:rPr>
              <a:t>Nederlandse Voedsel- en Warenautoriteit (NVWA)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9ECEBB-9899-6D48-8D7A-38A75077D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endParaRPr lang="nl-NL" dirty="0">
              <a:hlinkClick r:id="rId2"/>
            </a:endParaRPr>
          </a:p>
          <a:p>
            <a:endParaRPr lang="nl-NL" dirty="0">
              <a:hlinkClick r:id="rId2"/>
            </a:endParaRPr>
          </a:p>
          <a:p>
            <a:endParaRPr lang="nl-NL" dirty="0">
              <a:hlinkClick r:id="rId2"/>
            </a:endParaRPr>
          </a:p>
          <a:p>
            <a:endParaRPr lang="nl-NL" dirty="0">
              <a:hlinkClick r:id="rId2"/>
            </a:endParaRPr>
          </a:p>
          <a:p>
            <a:r>
              <a:rPr lang="nl-NL" dirty="0">
                <a:hlinkClick r:id="rId2"/>
              </a:rPr>
              <a:t>https://www.nvwa.nl/over-de-nvwa/wat-doet-de-nvwa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57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1E497-DF6A-B24E-B6FF-56DA16469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is het dus?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18B04E0-89EE-D742-81EE-95DB338D4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HACCP (Hazard Analysis </a:t>
            </a:r>
            <a:r>
              <a:rPr lang="nl-NL" dirty="0" err="1"/>
              <a:t>and</a:t>
            </a:r>
            <a:r>
              <a:rPr lang="nl-NL" dirty="0"/>
              <a:t> Critical Control Points) is een voedselveiligheidssysteem. Bedrijven die met voedsel omgaan voorkomen hiermee dat de veiligheid van ons eten in gevaar komt.   </a:t>
            </a:r>
          </a:p>
          <a:p>
            <a:r>
              <a:rPr lang="nl-NL" dirty="0"/>
              <a:t>Van elke fase in de productie brengt het bedrijf in kaart wat er fout kan gaan en hoe dit kan worden voorkomen.</a:t>
            </a:r>
          </a:p>
          <a:p>
            <a:pPr marL="0" indent="0">
              <a:buNone/>
            </a:pPr>
            <a:endParaRPr lang="nl-NL" dirty="0"/>
          </a:p>
          <a:p>
            <a:r>
              <a:rPr lang="nl-NL" dirty="0">
                <a:hlinkClick r:id="rId2"/>
              </a:rPr>
              <a:t>https://youtu.be/G0FSjC9uIOc</a:t>
            </a: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4768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9CC44B5-53F9-4F03-9EEB-4C3C821A6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8240" y="1122363"/>
            <a:ext cx="633984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/>
              <a:t>Nut en noodzaak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598FBE3-48D2-40A2-B7E6-F485834C8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72540" y="4450080"/>
            <a:ext cx="1234440" cy="0"/>
          </a:xfrm>
          <a:prstGeom prst="line">
            <a:avLst/>
          </a:prstGeom>
          <a:ln w="508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6536" r="24402" b="1"/>
          <a:stretch/>
        </p:blipFill>
        <p:spPr>
          <a:xfrm>
            <a:off x="8134348" y="1005839"/>
            <a:ext cx="3444236" cy="3444236"/>
          </a:xfrm>
          <a:custGeom>
            <a:avLst/>
            <a:gdLst>
              <a:gd name="connsiteX0" fmla="*/ 1722118 w 3444236"/>
              <a:gd name="connsiteY0" fmla="*/ 0 h 3444236"/>
              <a:gd name="connsiteX1" fmla="*/ 3444236 w 3444236"/>
              <a:gd name="connsiteY1" fmla="*/ 1722118 h 3444236"/>
              <a:gd name="connsiteX2" fmla="*/ 1722118 w 3444236"/>
              <a:gd name="connsiteY2" fmla="*/ 3444236 h 3444236"/>
              <a:gd name="connsiteX3" fmla="*/ 0 w 3444236"/>
              <a:gd name="connsiteY3" fmla="*/ 1722118 h 3444236"/>
              <a:gd name="connsiteX4" fmla="*/ 1722118 w 3444236"/>
              <a:gd name="connsiteY4" fmla="*/ 0 h 3444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4236" h="3444236">
                <a:moveTo>
                  <a:pt x="1722118" y="0"/>
                </a:moveTo>
                <a:cubicBezTo>
                  <a:pt x="2673218" y="0"/>
                  <a:pt x="3444236" y="771018"/>
                  <a:pt x="3444236" y="1722118"/>
                </a:cubicBezTo>
                <a:cubicBezTo>
                  <a:pt x="3444236" y="2673218"/>
                  <a:pt x="2673218" y="3444236"/>
                  <a:pt x="1722118" y="3444236"/>
                </a:cubicBezTo>
                <a:cubicBezTo>
                  <a:pt x="771018" y="3444236"/>
                  <a:pt x="0" y="2673218"/>
                  <a:pt x="0" y="1722118"/>
                </a:cubicBezTo>
                <a:cubicBezTo>
                  <a:pt x="0" y="771018"/>
                  <a:pt x="771018" y="0"/>
                  <a:pt x="1722118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3437750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FADF7D1B988245B1414887988CB676" ma:contentTypeVersion="7" ma:contentTypeDescription="Een nieuw document maken." ma:contentTypeScope="" ma:versionID="653225b50c932f8fbefe15d7aed2597a">
  <xsd:schema xmlns:xsd="http://www.w3.org/2001/XMLSchema" xmlns:xs="http://www.w3.org/2001/XMLSchema" xmlns:p="http://schemas.microsoft.com/office/2006/metadata/properties" xmlns:ns2="04a8cfdc-dc7c-4728-8468-1752323b6dce" targetNamespace="http://schemas.microsoft.com/office/2006/metadata/properties" ma:root="true" ma:fieldsID="176c809b388a38541564c2441b046995" ns2:_="">
    <xsd:import namespace="04a8cfdc-dc7c-4728-8468-1752323b6d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a8cfdc-dc7c-4728-8468-1752323b6dc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085EDEA-4006-4AB4-BBDC-3AD764B7F9B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a8cfdc-dc7c-4728-8468-1752323b6d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74D45D-7CCC-444E-8B10-E27A54071B7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4A65EF-FB7E-4E14-8872-114541BE3272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04a8cfdc-dc7c-4728-8468-1752323b6dc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1168</Words>
  <Application>Microsoft Macintosh PowerPoint</Application>
  <PresentationFormat>Breedbeeld</PresentationFormat>
  <Paragraphs>140</Paragraphs>
  <Slides>25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Kantoorthema</vt:lpstr>
      <vt:lpstr>Lifestyle  HACCP Leerjaar 1 – Periode 2</vt:lpstr>
      <vt:lpstr>Overzicht komende periode </vt:lpstr>
      <vt:lpstr>Leerdoelen</vt:lpstr>
      <vt:lpstr>HACCP</vt:lpstr>
      <vt:lpstr>HACCP</vt:lpstr>
      <vt:lpstr>Waar denken jullie aan?</vt:lpstr>
      <vt:lpstr>Nederlandse Voedsel- en Warenautoriteit (NVWA)</vt:lpstr>
      <vt:lpstr>Wat is het dus?</vt:lpstr>
      <vt:lpstr>Nut en noodzaak</vt:lpstr>
      <vt:lpstr>HACCP stap 1 Voedselveiligheid</vt:lpstr>
      <vt:lpstr>HACCP systeem</vt:lpstr>
      <vt:lpstr>Waar moet je aan denken?</vt:lpstr>
      <vt:lpstr>Productomschrijving en grondstof- en productgegevens</vt:lpstr>
      <vt:lpstr>Stap 1</vt:lpstr>
      <vt:lpstr>Voorbeeld processchema</vt:lpstr>
      <vt:lpstr>Stap 2 risico-analyse Bepaal de Critical Control Points (CCP’s). Dit zijn punten die onder controle gehouden moeten worden om een gevaar voor de voedselveiligheid te voorkomen.</vt:lpstr>
      <vt:lpstr>Inschatten van kansen volgens onderstaande tabel</vt:lpstr>
      <vt:lpstr>Risicomatrix</vt:lpstr>
      <vt:lpstr>Beslisboom </vt:lpstr>
      <vt:lpstr>Stap 3 Normen en kritische grenswaarden</vt:lpstr>
      <vt:lpstr>Stap 3 vervolg</vt:lpstr>
      <vt:lpstr>Stap 4 beheersmaatregelen</vt:lpstr>
      <vt:lpstr>Stap 5 correctieve acties</vt:lpstr>
      <vt:lpstr>Stap 6 Verificatie Controleren of het werkt!</vt:lpstr>
      <vt:lpstr>Stap 7 Documentatie en registratie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Lifestyle  HACCP Leerjaar 1 – Periode 2</dc:title>
  <dc:creator>Mariska de Rouw</dc:creator>
  <cp:lastModifiedBy>Mariska de Rouw</cp:lastModifiedBy>
  <cp:revision>6</cp:revision>
  <dcterms:created xsi:type="dcterms:W3CDTF">2020-11-11T08:39:08Z</dcterms:created>
  <dcterms:modified xsi:type="dcterms:W3CDTF">2022-11-28T14:13:12Z</dcterms:modified>
</cp:coreProperties>
</file>